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9"/>
  </p:notesMasterIdLst>
  <p:sldIdLst>
    <p:sldId id="342" r:id="rId6"/>
    <p:sldId id="1239" r:id="rId7"/>
    <p:sldId id="509" r:id="rId8"/>
    <p:sldId id="508" r:id="rId9"/>
    <p:sldId id="510" r:id="rId10"/>
    <p:sldId id="511" r:id="rId11"/>
    <p:sldId id="507" r:id="rId12"/>
    <p:sldId id="1240" r:id="rId13"/>
    <p:sldId id="1221" r:id="rId14"/>
    <p:sldId id="1238" r:id="rId15"/>
    <p:sldId id="1220" r:id="rId16"/>
    <p:sldId id="1121" r:id="rId17"/>
    <p:sldId id="345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7548C-1C74-4CCF-BD53-8960A658A331}" v="1" dt="2024-06-12T21:01:34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CA42B-26B3-47B2-B7FE-5A305C6C3E50}" type="doc">
      <dgm:prSet loTypeId="urn:microsoft.com/office/officeart/2017/3/layout/DropPinTimeline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EC949E8-2400-493B-B6CA-35E4FEC72613}">
      <dgm:prSet/>
      <dgm:spPr/>
      <dgm:t>
        <a:bodyPr/>
        <a:lstStyle/>
        <a:p>
          <a:pPr>
            <a:defRPr b="1"/>
          </a:pPr>
          <a:r>
            <a:rPr lang="en-US"/>
            <a:t>Nov. 1986</a:t>
          </a:r>
        </a:p>
      </dgm:t>
    </dgm:pt>
    <dgm:pt modelId="{CC2D457B-1683-46D8-AC20-F917C59054B4}" type="parTrans" cxnId="{5E2B7AA4-7B0A-45B7-B40C-4544BF9DEE77}">
      <dgm:prSet/>
      <dgm:spPr/>
      <dgm:t>
        <a:bodyPr/>
        <a:lstStyle/>
        <a:p>
          <a:endParaRPr lang="en-US"/>
        </a:p>
      </dgm:t>
    </dgm:pt>
    <dgm:pt modelId="{BF18A922-F839-490E-B4FA-EA1CA6FD4B30}" type="sibTrans" cxnId="{5E2B7AA4-7B0A-45B7-B40C-4544BF9DEE77}">
      <dgm:prSet/>
      <dgm:spPr/>
      <dgm:t>
        <a:bodyPr/>
        <a:lstStyle/>
        <a:p>
          <a:endParaRPr lang="en-US"/>
        </a:p>
      </dgm:t>
    </dgm:pt>
    <dgm:pt modelId="{FAF3E258-05B5-40EC-AF26-68665BF4C77C}">
      <dgm:prSet/>
      <dgm:spPr/>
      <dgm:t>
        <a:bodyPr/>
        <a:lstStyle/>
        <a:p>
          <a:r>
            <a:rPr lang="en-US"/>
            <a:t>$59 Million</a:t>
          </a:r>
        </a:p>
      </dgm:t>
    </dgm:pt>
    <dgm:pt modelId="{B3A58D6D-8A92-47FE-9C23-81345F406F83}" type="parTrans" cxnId="{62590190-38B9-4A1D-8168-33E815AD9306}">
      <dgm:prSet/>
      <dgm:spPr/>
      <dgm:t>
        <a:bodyPr/>
        <a:lstStyle/>
        <a:p>
          <a:endParaRPr lang="en-US"/>
        </a:p>
      </dgm:t>
    </dgm:pt>
    <dgm:pt modelId="{671CF1F8-82CB-4EC7-93AB-1EFA05320FB8}" type="sibTrans" cxnId="{62590190-38B9-4A1D-8168-33E815AD9306}">
      <dgm:prSet/>
      <dgm:spPr/>
      <dgm:t>
        <a:bodyPr/>
        <a:lstStyle/>
        <a:p>
          <a:endParaRPr lang="en-US"/>
        </a:p>
      </dgm:t>
    </dgm:pt>
    <dgm:pt modelId="{6E07DC8D-F80B-481B-B32E-202396574629}">
      <dgm:prSet/>
      <dgm:spPr/>
      <dgm:t>
        <a:bodyPr/>
        <a:lstStyle/>
        <a:p>
          <a:r>
            <a:rPr lang="en-US"/>
            <a:t>Passed – 71.6% Voter Approval</a:t>
          </a:r>
        </a:p>
      </dgm:t>
    </dgm:pt>
    <dgm:pt modelId="{EB609784-3BF9-4F7E-AC68-7C7FC4CE8BA7}" type="parTrans" cxnId="{B18C8E62-0B31-4CB5-91E6-7BDE77406566}">
      <dgm:prSet/>
      <dgm:spPr/>
      <dgm:t>
        <a:bodyPr/>
        <a:lstStyle/>
        <a:p>
          <a:endParaRPr lang="en-US"/>
        </a:p>
      </dgm:t>
    </dgm:pt>
    <dgm:pt modelId="{1D080D8A-38B1-47F7-85B3-C13888C22A57}" type="sibTrans" cxnId="{B18C8E62-0B31-4CB5-91E6-7BDE77406566}">
      <dgm:prSet/>
      <dgm:spPr/>
      <dgm:t>
        <a:bodyPr/>
        <a:lstStyle/>
        <a:p>
          <a:endParaRPr lang="en-US"/>
        </a:p>
      </dgm:t>
    </dgm:pt>
    <dgm:pt modelId="{B0EE8EE1-5E7E-4E48-98D1-DC91445C0099}">
      <dgm:prSet/>
      <dgm:spPr/>
      <dgm:t>
        <a:bodyPr/>
        <a:lstStyle/>
        <a:p>
          <a:pPr>
            <a:defRPr b="1"/>
          </a:pPr>
          <a:r>
            <a:rPr lang="en-US"/>
            <a:t>Nov. 1991</a:t>
          </a:r>
        </a:p>
      </dgm:t>
    </dgm:pt>
    <dgm:pt modelId="{25FE10E7-1A01-4D5B-A15B-951D201EC904}" type="parTrans" cxnId="{0A227F8F-A4DD-4553-A5D7-F986C4BC1439}">
      <dgm:prSet/>
      <dgm:spPr/>
      <dgm:t>
        <a:bodyPr/>
        <a:lstStyle/>
        <a:p>
          <a:endParaRPr lang="en-US"/>
        </a:p>
      </dgm:t>
    </dgm:pt>
    <dgm:pt modelId="{AEE61350-A378-42D6-93CE-DB43B2D34BED}" type="sibTrans" cxnId="{0A227F8F-A4DD-4553-A5D7-F986C4BC1439}">
      <dgm:prSet/>
      <dgm:spPr/>
      <dgm:t>
        <a:bodyPr/>
        <a:lstStyle/>
        <a:p>
          <a:endParaRPr lang="en-US"/>
        </a:p>
      </dgm:t>
    </dgm:pt>
    <dgm:pt modelId="{F42CD544-4A4D-4700-9587-92B378DA30DE}">
      <dgm:prSet/>
      <dgm:spPr/>
      <dgm:t>
        <a:bodyPr/>
        <a:lstStyle/>
        <a:p>
          <a:r>
            <a:rPr lang="en-US"/>
            <a:t>$95 Million</a:t>
          </a:r>
        </a:p>
      </dgm:t>
    </dgm:pt>
    <dgm:pt modelId="{21EEED95-41EE-459F-90DC-6D2C7BFF373C}" type="parTrans" cxnId="{21808D96-E42D-464B-BC52-5A7D7B268E77}">
      <dgm:prSet/>
      <dgm:spPr/>
      <dgm:t>
        <a:bodyPr/>
        <a:lstStyle/>
        <a:p>
          <a:endParaRPr lang="en-US"/>
        </a:p>
      </dgm:t>
    </dgm:pt>
    <dgm:pt modelId="{DB9D2CB8-766E-49E3-826B-2523531C1DF2}" type="sibTrans" cxnId="{21808D96-E42D-464B-BC52-5A7D7B268E77}">
      <dgm:prSet/>
      <dgm:spPr/>
      <dgm:t>
        <a:bodyPr/>
        <a:lstStyle/>
        <a:p>
          <a:endParaRPr lang="en-US"/>
        </a:p>
      </dgm:t>
    </dgm:pt>
    <dgm:pt modelId="{F11440D9-3C91-460F-A609-4A53DF1682C6}">
      <dgm:prSet/>
      <dgm:spPr/>
      <dgm:t>
        <a:bodyPr/>
        <a:lstStyle/>
        <a:p>
          <a:r>
            <a:rPr lang="en-US"/>
            <a:t>Failed – 58.3% Voter Approval</a:t>
          </a:r>
        </a:p>
      </dgm:t>
    </dgm:pt>
    <dgm:pt modelId="{82812B1E-505B-4D4E-9AB6-08CDE8C9C656}" type="parTrans" cxnId="{1714A4B0-7DF1-41D1-8C05-F605978E648D}">
      <dgm:prSet/>
      <dgm:spPr/>
      <dgm:t>
        <a:bodyPr/>
        <a:lstStyle/>
        <a:p>
          <a:endParaRPr lang="en-US"/>
        </a:p>
      </dgm:t>
    </dgm:pt>
    <dgm:pt modelId="{505451FE-D851-4630-9E7E-1A6647F5510A}" type="sibTrans" cxnId="{1714A4B0-7DF1-41D1-8C05-F605978E648D}">
      <dgm:prSet/>
      <dgm:spPr/>
      <dgm:t>
        <a:bodyPr/>
        <a:lstStyle/>
        <a:p>
          <a:endParaRPr lang="en-US"/>
        </a:p>
      </dgm:t>
    </dgm:pt>
    <dgm:pt modelId="{E0CBC7AB-1012-4587-8BD8-988349258D0C}">
      <dgm:prSet/>
      <dgm:spPr/>
      <dgm:t>
        <a:bodyPr/>
        <a:lstStyle/>
        <a:p>
          <a:pPr>
            <a:defRPr b="1"/>
          </a:pPr>
          <a:r>
            <a:rPr lang="en-US"/>
            <a:t>June 1992</a:t>
          </a:r>
        </a:p>
      </dgm:t>
    </dgm:pt>
    <dgm:pt modelId="{663E2392-A051-452A-AD2E-60C922287C0C}" type="parTrans" cxnId="{25AD1355-B21C-49AA-B8FA-4BB252DE08A3}">
      <dgm:prSet/>
      <dgm:spPr/>
      <dgm:t>
        <a:bodyPr/>
        <a:lstStyle/>
        <a:p>
          <a:endParaRPr lang="en-US"/>
        </a:p>
      </dgm:t>
    </dgm:pt>
    <dgm:pt modelId="{92679829-8C2B-4E26-981A-185D4C743175}" type="sibTrans" cxnId="{25AD1355-B21C-49AA-B8FA-4BB252DE08A3}">
      <dgm:prSet/>
      <dgm:spPr/>
      <dgm:t>
        <a:bodyPr/>
        <a:lstStyle/>
        <a:p>
          <a:endParaRPr lang="en-US"/>
        </a:p>
      </dgm:t>
    </dgm:pt>
    <dgm:pt modelId="{BED9EF96-55B0-40F8-9CEA-24C2B8E392AA}">
      <dgm:prSet/>
      <dgm:spPr/>
      <dgm:t>
        <a:bodyPr/>
        <a:lstStyle/>
        <a:p>
          <a:r>
            <a:rPr lang="en-US"/>
            <a:t>$79 Million</a:t>
          </a:r>
        </a:p>
      </dgm:t>
    </dgm:pt>
    <dgm:pt modelId="{F0096727-DDC5-45EE-8BD2-37BF9209D9B8}" type="parTrans" cxnId="{9F1FD4A0-87E8-4D4A-982E-AB9599FA5B73}">
      <dgm:prSet/>
      <dgm:spPr/>
      <dgm:t>
        <a:bodyPr/>
        <a:lstStyle/>
        <a:p>
          <a:endParaRPr lang="en-US"/>
        </a:p>
      </dgm:t>
    </dgm:pt>
    <dgm:pt modelId="{5CDF5757-CAF1-40F6-A2B1-1AC6BF18BE22}" type="sibTrans" cxnId="{9F1FD4A0-87E8-4D4A-982E-AB9599FA5B73}">
      <dgm:prSet/>
      <dgm:spPr/>
      <dgm:t>
        <a:bodyPr/>
        <a:lstStyle/>
        <a:p>
          <a:endParaRPr lang="en-US"/>
        </a:p>
      </dgm:t>
    </dgm:pt>
    <dgm:pt modelId="{1A3C2785-60DE-4F9D-A472-7D29EDD0858C}">
      <dgm:prSet/>
      <dgm:spPr/>
      <dgm:t>
        <a:bodyPr/>
        <a:lstStyle/>
        <a:p>
          <a:r>
            <a:rPr lang="en-US"/>
            <a:t>Failed – 63.5% Voter Approval</a:t>
          </a:r>
        </a:p>
      </dgm:t>
    </dgm:pt>
    <dgm:pt modelId="{08FAEFF4-3D2F-45DA-AB04-573274818D6D}" type="parTrans" cxnId="{5B02D922-5E28-475B-B549-3C4A4E0B1591}">
      <dgm:prSet/>
      <dgm:spPr/>
      <dgm:t>
        <a:bodyPr/>
        <a:lstStyle/>
        <a:p>
          <a:endParaRPr lang="en-US"/>
        </a:p>
      </dgm:t>
    </dgm:pt>
    <dgm:pt modelId="{A8DDB914-C3FD-49DF-8A61-190305BB5FF5}" type="sibTrans" cxnId="{5B02D922-5E28-475B-B549-3C4A4E0B1591}">
      <dgm:prSet/>
      <dgm:spPr/>
      <dgm:t>
        <a:bodyPr/>
        <a:lstStyle/>
        <a:p>
          <a:endParaRPr lang="en-US"/>
        </a:p>
      </dgm:t>
    </dgm:pt>
    <dgm:pt modelId="{0F00FC81-73B5-46A8-93D8-A11ADB27B848}">
      <dgm:prSet/>
      <dgm:spPr/>
      <dgm:t>
        <a:bodyPr/>
        <a:lstStyle/>
        <a:p>
          <a:pPr>
            <a:defRPr b="1"/>
          </a:pPr>
          <a:r>
            <a:rPr lang="en-US"/>
            <a:t>Mar. 1993</a:t>
          </a:r>
        </a:p>
      </dgm:t>
    </dgm:pt>
    <dgm:pt modelId="{2695B138-BB77-4624-8471-91FA9A40973C}" type="parTrans" cxnId="{956C3AC8-A9FB-4810-A967-FA5336E59B7E}">
      <dgm:prSet/>
      <dgm:spPr/>
      <dgm:t>
        <a:bodyPr/>
        <a:lstStyle/>
        <a:p>
          <a:endParaRPr lang="en-US"/>
        </a:p>
      </dgm:t>
    </dgm:pt>
    <dgm:pt modelId="{9A29AD5C-5F1D-43B8-BA91-2601F320BBAC}" type="sibTrans" cxnId="{956C3AC8-A9FB-4810-A967-FA5336E59B7E}">
      <dgm:prSet/>
      <dgm:spPr/>
      <dgm:t>
        <a:bodyPr/>
        <a:lstStyle/>
        <a:p>
          <a:endParaRPr lang="en-US"/>
        </a:p>
      </dgm:t>
    </dgm:pt>
    <dgm:pt modelId="{C0581A0B-8168-4DF4-82D9-59152F327CF5}">
      <dgm:prSet/>
      <dgm:spPr/>
      <dgm:t>
        <a:bodyPr/>
        <a:lstStyle/>
        <a:p>
          <a:r>
            <a:rPr lang="en-US"/>
            <a:t>$49.2 Million</a:t>
          </a:r>
        </a:p>
      </dgm:t>
    </dgm:pt>
    <dgm:pt modelId="{DFD64F7D-5868-4C4B-A08A-F7D989930A2A}" type="parTrans" cxnId="{0FD5E9F7-6325-4348-8BE4-C65A64856FA5}">
      <dgm:prSet/>
      <dgm:spPr/>
      <dgm:t>
        <a:bodyPr/>
        <a:lstStyle/>
        <a:p>
          <a:endParaRPr lang="en-US"/>
        </a:p>
      </dgm:t>
    </dgm:pt>
    <dgm:pt modelId="{05B153CB-3302-450F-8048-56ACFB42E2AF}" type="sibTrans" cxnId="{0FD5E9F7-6325-4348-8BE4-C65A64856FA5}">
      <dgm:prSet/>
      <dgm:spPr/>
      <dgm:t>
        <a:bodyPr/>
        <a:lstStyle/>
        <a:p>
          <a:endParaRPr lang="en-US"/>
        </a:p>
      </dgm:t>
    </dgm:pt>
    <dgm:pt modelId="{F337F7DA-3E15-4735-9B3D-6906FD822463}">
      <dgm:prSet/>
      <dgm:spPr/>
      <dgm:t>
        <a:bodyPr/>
        <a:lstStyle/>
        <a:p>
          <a:r>
            <a:rPr lang="en-US"/>
            <a:t>Passed – 66.7% Voter Approval</a:t>
          </a:r>
        </a:p>
      </dgm:t>
    </dgm:pt>
    <dgm:pt modelId="{66C3E5EB-DCD8-4BF5-8366-CEDE82251B2D}" type="parTrans" cxnId="{F936B60A-E71D-4D14-9904-7B874C82101D}">
      <dgm:prSet/>
      <dgm:spPr/>
      <dgm:t>
        <a:bodyPr/>
        <a:lstStyle/>
        <a:p>
          <a:endParaRPr lang="en-US"/>
        </a:p>
      </dgm:t>
    </dgm:pt>
    <dgm:pt modelId="{C99E0E89-A5F2-4136-BE9E-7DAF443D72FC}" type="sibTrans" cxnId="{F936B60A-E71D-4D14-9904-7B874C82101D}">
      <dgm:prSet/>
      <dgm:spPr/>
      <dgm:t>
        <a:bodyPr/>
        <a:lstStyle/>
        <a:p>
          <a:endParaRPr lang="en-US"/>
        </a:p>
      </dgm:t>
    </dgm:pt>
    <dgm:pt modelId="{FBF324CB-259D-430F-8D14-F0A11104F625}">
      <dgm:prSet/>
      <dgm:spPr/>
      <dgm:t>
        <a:bodyPr/>
        <a:lstStyle/>
        <a:p>
          <a:pPr>
            <a:defRPr b="1"/>
          </a:pPr>
          <a:r>
            <a:rPr lang="en-US"/>
            <a:t>Mar. 1996</a:t>
          </a:r>
        </a:p>
      </dgm:t>
    </dgm:pt>
    <dgm:pt modelId="{B59CB787-1C7F-4553-A40F-186B239C3662}" type="parTrans" cxnId="{818EF365-E3B1-4E7B-AA78-34D1781B0415}">
      <dgm:prSet/>
      <dgm:spPr/>
      <dgm:t>
        <a:bodyPr/>
        <a:lstStyle/>
        <a:p>
          <a:endParaRPr lang="en-US"/>
        </a:p>
      </dgm:t>
    </dgm:pt>
    <dgm:pt modelId="{5B1218B5-8B5F-4901-BD6D-B56FD7CC1DBA}" type="sibTrans" cxnId="{818EF365-E3B1-4E7B-AA78-34D1781B0415}">
      <dgm:prSet/>
      <dgm:spPr/>
      <dgm:t>
        <a:bodyPr/>
        <a:lstStyle/>
        <a:p>
          <a:endParaRPr lang="en-US"/>
        </a:p>
      </dgm:t>
    </dgm:pt>
    <dgm:pt modelId="{123F7F3C-7E89-4E7A-9E6B-4C79A4E014CA}">
      <dgm:prSet/>
      <dgm:spPr/>
      <dgm:t>
        <a:bodyPr/>
        <a:lstStyle/>
        <a:p>
          <a:r>
            <a:rPr lang="en-US"/>
            <a:t>$98 Million</a:t>
          </a:r>
        </a:p>
      </dgm:t>
    </dgm:pt>
    <dgm:pt modelId="{1EC68624-DE54-428E-AE41-5FD06BBE264F}" type="parTrans" cxnId="{8E06E553-4BBC-4BCF-8897-52B66CF94B46}">
      <dgm:prSet/>
      <dgm:spPr/>
      <dgm:t>
        <a:bodyPr/>
        <a:lstStyle/>
        <a:p>
          <a:endParaRPr lang="en-US"/>
        </a:p>
      </dgm:t>
    </dgm:pt>
    <dgm:pt modelId="{38FD4089-70AD-4A35-AC34-2983D4842FDB}" type="sibTrans" cxnId="{8E06E553-4BBC-4BCF-8897-52B66CF94B46}">
      <dgm:prSet/>
      <dgm:spPr/>
      <dgm:t>
        <a:bodyPr/>
        <a:lstStyle/>
        <a:p>
          <a:endParaRPr lang="en-US"/>
        </a:p>
      </dgm:t>
    </dgm:pt>
    <dgm:pt modelId="{02625023-8128-4369-9D26-A1C82F125425}">
      <dgm:prSet/>
      <dgm:spPr/>
      <dgm:t>
        <a:bodyPr/>
        <a:lstStyle/>
        <a:p>
          <a:r>
            <a:rPr lang="en-US"/>
            <a:t>Passed – 66.9% Voter approval</a:t>
          </a:r>
        </a:p>
      </dgm:t>
    </dgm:pt>
    <dgm:pt modelId="{171BE30D-0241-4740-8D00-3BBFC6BE3B60}" type="parTrans" cxnId="{DC4D7B02-16E0-4D40-ACDE-B983C54DE72C}">
      <dgm:prSet/>
      <dgm:spPr/>
      <dgm:t>
        <a:bodyPr/>
        <a:lstStyle/>
        <a:p>
          <a:endParaRPr lang="en-US"/>
        </a:p>
      </dgm:t>
    </dgm:pt>
    <dgm:pt modelId="{CDE1B415-4E89-4F31-9A48-4AD410A66069}" type="sibTrans" cxnId="{DC4D7B02-16E0-4D40-ACDE-B983C54DE72C}">
      <dgm:prSet/>
      <dgm:spPr/>
      <dgm:t>
        <a:bodyPr/>
        <a:lstStyle/>
        <a:p>
          <a:endParaRPr lang="en-US"/>
        </a:p>
      </dgm:t>
    </dgm:pt>
    <dgm:pt modelId="{77A3C8F2-FA1F-44E6-AFAB-975E6DAF5FC0}">
      <dgm:prSet/>
      <dgm:spPr/>
      <dgm:t>
        <a:bodyPr/>
        <a:lstStyle/>
        <a:p>
          <a:pPr>
            <a:defRPr b="1"/>
          </a:pPr>
          <a:r>
            <a:rPr lang="en-US"/>
            <a:t>Mar. 2001</a:t>
          </a:r>
        </a:p>
      </dgm:t>
    </dgm:pt>
    <dgm:pt modelId="{93329218-ED52-405D-8EC8-95242D731F77}" type="parTrans" cxnId="{878B21B8-873A-4CFD-BDC1-A2392520097E}">
      <dgm:prSet/>
      <dgm:spPr/>
      <dgm:t>
        <a:bodyPr/>
        <a:lstStyle/>
        <a:p>
          <a:endParaRPr lang="en-US"/>
        </a:p>
      </dgm:t>
    </dgm:pt>
    <dgm:pt modelId="{819832E9-F772-4F2E-BCA2-1204F8286A0A}" type="sibTrans" cxnId="{878B21B8-873A-4CFD-BDC1-A2392520097E}">
      <dgm:prSet/>
      <dgm:spPr/>
      <dgm:t>
        <a:bodyPr/>
        <a:lstStyle/>
        <a:p>
          <a:endParaRPr lang="en-US"/>
        </a:p>
      </dgm:t>
    </dgm:pt>
    <dgm:pt modelId="{3F5762C4-3379-4F8D-880A-B9A0AD372A56}">
      <dgm:prSet/>
      <dgm:spPr/>
      <dgm:t>
        <a:bodyPr/>
        <a:lstStyle/>
        <a:p>
          <a:r>
            <a:rPr lang="en-US"/>
            <a:t>$79 Million</a:t>
          </a:r>
        </a:p>
      </dgm:t>
    </dgm:pt>
    <dgm:pt modelId="{168BC406-9B22-4670-B4DA-76664AFE139A}" type="parTrans" cxnId="{B94EEDCC-83ED-4568-A170-F8D09438CCF9}">
      <dgm:prSet/>
      <dgm:spPr/>
      <dgm:t>
        <a:bodyPr/>
        <a:lstStyle/>
        <a:p>
          <a:endParaRPr lang="en-US"/>
        </a:p>
      </dgm:t>
    </dgm:pt>
    <dgm:pt modelId="{9D42AB4D-4ED7-480A-A258-71839959B096}" type="sibTrans" cxnId="{B94EEDCC-83ED-4568-A170-F8D09438CCF9}">
      <dgm:prSet/>
      <dgm:spPr/>
      <dgm:t>
        <a:bodyPr/>
        <a:lstStyle/>
        <a:p>
          <a:endParaRPr lang="en-US"/>
        </a:p>
      </dgm:t>
    </dgm:pt>
    <dgm:pt modelId="{41FD18EF-38AB-41BA-BFB6-D625A86A6725}">
      <dgm:prSet/>
      <dgm:spPr/>
      <dgm:t>
        <a:bodyPr/>
        <a:lstStyle/>
        <a:p>
          <a:r>
            <a:rPr lang="en-US"/>
            <a:t>Passed 64.4% Voter Approval:  Passed Using 55% Threshold under Prop 39</a:t>
          </a:r>
        </a:p>
      </dgm:t>
    </dgm:pt>
    <dgm:pt modelId="{2DE314FE-03D6-4A17-954A-34747C3AC1EC}" type="parTrans" cxnId="{7E7A2F48-6BCC-4F9C-B66F-3995BD638FA0}">
      <dgm:prSet/>
      <dgm:spPr/>
      <dgm:t>
        <a:bodyPr/>
        <a:lstStyle/>
        <a:p>
          <a:endParaRPr lang="en-US"/>
        </a:p>
      </dgm:t>
    </dgm:pt>
    <dgm:pt modelId="{09A6139B-EAD0-4E3C-9CDA-640C4953194C}" type="sibTrans" cxnId="{7E7A2F48-6BCC-4F9C-B66F-3995BD638FA0}">
      <dgm:prSet/>
      <dgm:spPr/>
      <dgm:t>
        <a:bodyPr/>
        <a:lstStyle/>
        <a:p>
          <a:endParaRPr lang="en-US"/>
        </a:p>
      </dgm:t>
    </dgm:pt>
    <dgm:pt modelId="{669CB62C-866B-4E5D-AA8C-5385F18E64FD}">
      <dgm:prSet/>
      <dgm:spPr/>
      <dgm:t>
        <a:bodyPr/>
        <a:lstStyle/>
        <a:p>
          <a:pPr>
            <a:defRPr b="1"/>
          </a:pPr>
          <a:r>
            <a:rPr lang="en-US"/>
            <a:t>Mar. 2004</a:t>
          </a:r>
        </a:p>
      </dgm:t>
    </dgm:pt>
    <dgm:pt modelId="{C85E0DAE-B7E2-4F2B-A9D8-ECD164011414}" type="parTrans" cxnId="{957C3D6C-BAAD-47CD-A2BB-B37DC36CC0B3}">
      <dgm:prSet/>
      <dgm:spPr/>
      <dgm:t>
        <a:bodyPr/>
        <a:lstStyle/>
        <a:p>
          <a:endParaRPr lang="en-US"/>
        </a:p>
      </dgm:t>
    </dgm:pt>
    <dgm:pt modelId="{959C550E-E992-478F-BB19-4F091678C0B2}" type="sibTrans" cxnId="{957C3D6C-BAAD-47CD-A2BB-B37DC36CC0B3}">
      <dgm:prSet/>
      <dgm:spPr/>
      <dgm:t>
        <a:bodyPr/>
        <a:lstStyle/>
        <a:p>
          <a:endParaRPr lang="en-US"/>
        </a:p>
      </dgm:t>
    </dgm:pt>
    <dgm:pt modelId="{E4B3431B-0599-4700-93F8-B0F6D8A84E79}">
      <dgm:prSet/>
      <dgm:spPr/>
      <dgm:t>
        <a:bodyPr/>
        <a:lstStyle/>
        <a:p>
          <a:r>
            <a:rPr lang="en-US"/>
            <a:t>$169 Million</a:t>
          </a:r>
        </a:p>
      </dgm:t>
    </dgm:pt>
    <dgm:pt modelId="{4F7BDA8D-426E-4590-B6E8-21B85FF7CC46}" type="parTrans" cxnId="{1B149D1B-573E-4EFA-AD71-78A8E4F4C07E}">
      <dgm:prSet/>
      <dgm:spPr/>
      <dgm:t>
        <a:bodyPr/>
        <a:lstStyle/>
        <a:p>
          <a:endParaRPr lang="en-US"/>
        </a:p>
      </dgm:t>
    </dgm:pt>
    <dgm:pt modelId="{223A3C52-4557-4858-AF7A-7DB54BD99E6C}" type="sibTrans" cxnId="{1B149D1B-573E-4EFA-AD71-78A8E4F4C07E}">
      <dgm:prSet/>
      <dgm:spPr/>
      <dgm:t>
        <a:bodyPr/>
        <a:lstStyle/>
        <a:p>
          <a:endParaRPr lang="en-US"/>
        </a:p>
      </dgm:t>
    </dgm:pt>
    <dgm:pt modelId="{BBA3482F-2CDC-40FF-8C8F-FC6BE4164D18}">
      <dgm:prSet/>
      <dgm:spPr/>
      <dgm:t>
        <a:bodyPr/>
        <a:lstStyle/>
        <a:p>
          <a:r>
            <a:rPr lang="en-US"/>
            <a:t>Passed 63.5% Voter Approval:  Passed Using 55% Threshold under Prop 39</a:t>
          </a:r>
        </a:p>
      </dgm:t>
    </dgm:pt>
    <dgm:pt modelId="{A1159643-6CA5-4DC4-B1E4-7D6C35D2C21A}" type="parTrans" cxnId="{1BF90CBE-BDFC-4B0E-9497-821BEFEFD554}">
      <dgm:prSet/>
      <dgm:spPr/>
      <dgm:t>
        <a:bodyPr/>
        <a:lstStyle/>
        <a:p>
          <a:endParaRPr lang="en-US"/>
        </a:p>
      </dgm:t>
    </dgm:pt>
    <dgm:pt modelId="{97B096A5-2D62-48FE-A022-A864D66B6487}" type="sibTrans" cxnId="{1BF90CBE-BDFC-4B0E-9497-821BEFEFD554}">
      <dgm:prSet/>
      <dgm:spPr/>
      <dgm:t>
        <a:bodyPr/>
        <a:lstStyle/>
        <a:p>
          <a:endParaRPr lang="en-US"/>
        </a:p>
      </dgm:t>
    </dgm:pt>
    <dgm:pt modelId="{F0F745A9-FD1A-4185-A90A-18F8A128CD87}">
      <dgm:prSet/>
      <dgm:spPr/>
      <dgm:t>
        <a:bodyPr/>
        <a:lstStyle/>
        <a:p>
          <a:pPr>
            <a:defRPr b="1"/>
          </a:pPr>
          <a:r>
            <a:rPr lang="en-US"/>
            <a:t>June 2012</a:t>
          </a:r>
        </a:p>
      </dgm:t>
    </dgm:pt>
    <dgm:pt modelId="{78C0DB56-FB78-4427-A2A9-E1B25E15D5AD}" type="parTrans" cxnId="{7ADBE9F2-996D-4C69-A805-F6BDAF1D7543}">
      <dgm:prSet/>
      <dgm:spPr/>
      <dgm:t>
        <a:bodyPr/>
        <a:lstStyle/>
        <a:p>
          <a:endParaRPr lang="en-US"/>
        </a:p>
      </dgm:t>
    </dgm:pt>
    <dgm:pt modelId="{8C94E121-A07D-406E-86F6-1132269DA358}" type="sibTrans" cxnId="{7ADBE9F2-996D-4C69-A805-F6BDAF1D7543}">
      <dgm:prSet/>
      <dgm:spPr/>
      <dgm:t>
        <a:bodyPr/>
        <a:lstStyle/>
        <a:p>
          <a:endParaRPr lang="en-US"/>
        </a:p>
      </dgm:t>
    </dgm:pt>
    <dgm:pt modelId="{CAF8BDBB-5748-4C09-AD7E-5FB20D4A263C}">
      <dgm:prSet/>
      <dgm:spPr/>
      <dgm:t>
        <a:bodyPr/>
        <a:lstStyle/>
        <a:p>
          <a:r>
            <a:rPr lang="en-US"/>
            <a:t>$298 Million</a:t>
          </a:r>
        </a:p>
      </dgm:t>
    </dgm:pt>
    <dgm:pt modelId="{164DE992-45F9-4632-B910-6BB7E80B6FEE}" type="parTrans" cxnId="{334A2C47-9DE9-4CEA-A100-EF3476B8E942}">
      <dgm:prSet/>
      <dgm:spPr/>
      <dgm:t>
        <a:bodyPr/>
        <a:lstStyle/>
        <a:p>
          <a:endParaRPr lang="en-US"/>
        </a:p>
      </dgm:t>
    </dgm:pt>
    <dgm:pt modelId="{CA593BB7-C5B8-4EAC-B500-6D87AEAF670E}" type="sibTrans" cxnId="{334A2C47-9DE9-4CEA-A100-EF3476B8E942}">
      <dgm:prSet/>
      <dgm:spPr/>
      <dgm:t>
        <a:bodyPr/>
        <a:lstStyle/>
        <a:p>
          <a:endParaRPr lang="en-US"/>
        </a:p>
      </dgm:t>
    </dgm:pt>
    <dgm:pt modelId="{5987620E-2D26-439E-A694-F4C6F19707F1}">
      <dgm:prSet/>
      <dgm:spPr/>
      <dgm:t>
        <a:bodyPr/>
        <a:lstStyle/>
        <a:p>
          <a:r>
            <a:rPr lang="en-US"/>
            <a:t>Passed 65.2% Voter Approval:  Passed Using 55% Threshold under Prop 39</a:t>
          </a:r>
        </a:p>
      </dgm:t>
    </dgm:pt>
    <dgm:pt modelId="{4FFCDF80-E81C-422B-918D-C0A88CABBA99}" type="parTrans" cxnId="{62FF12C4-7F43-4CCF-BFA7-D148221AE007}">
      <dgm:prSet/>
      <dgm:spPr/>
      <dgm:t>
        <a:bodyPr/>
        <a:lstStyle/>
        <a:p>
          <a:endParaRPr lang="en-US"/>
        </a:p>
      </dgm:t>
    </dgm:pt>
    <dgm:pt modelId="{51F455A2-3415-48DD-A774-DF9B5DD6050A}" type="sibTrans" cxnId="{62FF12C4-7F43-4CCF-BFA7-D148221AE007}">
      <dgm:prSet/>
      <dgm:spPr/>
      <dgm:t>
        <a:bodyPr/>
        <a:lstStyle/>
        <a:p>
          <a:endParaRPr lang="en-US"/>
        </a:p>
      </dgm:t>
    </dgm:pt>
    <dgm:pt modelId="{E01A50CE-EB4B-4487-A21B-16DC2751AD7C}">
      <dgm:prSet/>
      <dgm:spPr/>
      <dgm:t>
        <a:bodyPr/>
        <a:lstStyle/>
        <a:p>
          <a:pPr>
            <a:defRPr b="1"/>
          </a:pPr>
          <a:r>
            <a:rPr lang="en-US"/>
            <a:t>Mar. 2020</a:t>
          </a:r>
        </a:p>
      </dgm:t>
    </dgm:pt>
    <dgm:pt modelId="{30CBE93C-3CA2-4A1C-8354-E20A8E87D784}" type="parTrans" cxnId="{92E861F7-6E34-463F-9A38-C08F8B4D339B}">
      <dgm:prSet/>
      <dgm:spPr/>
      <dgm:t>
        <a:bodyPr/>
        <a:lstStyle/>
        <a:p>
          <a:endParaRPr lang="en-US"/>
        </a:p>
      </dgm:t>
    </dgm:pt>
    <dgm:pt modelId="{04A35C11-9E0D-4ED7-A8CD-22D34D10FB4E}" type="sibTrans" cxnId="{92E861F7-6E34-463F-9A38-C08F8B4D339B}">
      <dgm:prSet/>
      <dgm:spPr/>
      <dgm:t>
        <a:bodyPr/>
        <a:lstStyle/>
        <a:p>
          <a:endParaRPr lang="en-US"/>
        </a:p>
      </dgm:t>
    </dgm:pt>
    <dgm:pt modelId="{30F6378F-6AE0-4CFB-B89B-45877966130E}">
      <dgm:prSet/>
      <dgm:spPr/>
      <dgm:t>
        <a:bodyPr/>
        <a:lstStyle/>
        <a:p>
          <a:pPr>
            <a:defRPr b="1"/>
          </a:pPr>
          <a:r>
            <a:rPr lang="en-US"/>
            <a:t>Nov. 2020</a:t>
          </a:r>
        </a:p>
      </dgm:t>
    </dgm:pt>
    <dgm:pt modelId="{6BC21E7D-71B1-48F0-A71D-B7648DE3FAC2}" type="parTrans" cxnId="{0818E886-D630-412E-B990-FB8C8380CB5B}">
      <dgm:prSet/>
      <dgm:spPr/>
      <dgm:t>
        <a:bodyPr/>
        <a:lstStyle/>
        <a:p>
          <a:endParaRPr lang="en-US"/>
        </a:p>
      </dgm:t>
    </dgm:pt>
    <dgm:pt modelId="{D7D2CC9D-B833-4FAF-B8CA-0309DD2AF0A2}" type="sibTrans" cxnId="{0818E886-D630-412E-B990-FB8C8380CB5B}">
      <dgm:prSet/>
      <dgm:spPr/>
      <dgm:t>
        <a:bodyPr/>
        <a:lstStyle/>
        <a:p>
          <a:endParaRPr lang="en-US"/>
        </a:p>
      </dgm:t>
    </dgm:pt>
    <dgm:pt modelId="{787F3E9C-102E-4E50-8053-9B6F3E220BC8}" type="pres">
      <dgm:prSet presAssocID="{F94CA42B-26B3-47B2-B7FE-5A305C6C3E50}" presName="root" presStyleCnt="0">
        <dgm:presLayoutVars>
          <dgm:chMax/>
          <dgm:chPref/>
          <dgm:animLvl val="lvl"/>
        </dgm:presLayoutVars>
      </dgm:prSet>
      <dgm:spPr/>
    </dgm:pt>
    <dgm:pt modelId="{54BDF6D4-90C9-4056-BD01-3D074B96E0BC}" type="pres">
      <dgm:prSet presAssocID="{F94CA42B-26B3-47B2-B7FE-5A305C6C3E50}" presName="divider" presStyleLbl="fgAcc1" presStyleIdx="0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620E691A-5583-441D-8A5F-347657966A78}" type="pres">
      <dgm:prSet presAssocID="{F94CA42B-26B3-47B2-B7FE-5A305C6C3E50}" presName="nodes" presStyleCnt="0">
        <dgm:presLayoutVars>
          <dgm:chMax/>
          <dgm:chPref/>
          <dgm:animLvl val="lvl"/>
        </dgm:presLayoutVars>
      </dgm:prSet>
      <dgm:spPr/>
    </dgm:pt>
    <dgm:pt modelId="{09C314A0-57F8-4339-BD47-072D5F9433E7}" type="pres">
      <dgm:prSet presAssocID="{9EC949E8-2400-493B-B6CA-35E4FEC72613}" presName="composite" presStyleCnt="0"/>
      <dgm:spPr/>
    </dgm:pt>
    <dgm:pt modelId="{8FAF80FD-027C-4152-887C-058E88A78120}" type="pres">
      <dgm:prSet presAssocID="{9EC949E8-2400-493B-B6CA-35E4FEC72613}" presName="ConnectorPoint" presStyleLbl="lnNode1" presStyleIdx="0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15954B6C-6B5B-4FED-83FD-5A4571698D02}" type="pres">
      <dgm:prSet presAssocID="{9EC949E8-2400-493B-B6CA-35E4FEC72613}" presName="DropPinPlaceHolder" presStyleCnt="0"/>
      <dgm:spPr/>
    </dgm:pt>
    <dgm:pt modelId="{44C9F351-15BA-4767-BBA1-E0A54E6D7E41}" type="pres">
      <dgm:prSet presAssocID="{9EC949E8-2400-493B-B6CA-35E4FEC72613}" presName="DropPin" presStyleLbl="alignNode1" presStyleIdx="0" presStyleCnt="10"/>
      <dgm:spPr/>
    </dgm:pt>
    <dgm:pt modelId="{60D87222-AA02-461A-98EE-27F1B6A90B1A}" type="pres">
      <dgm:prSet presAssocID="{9EC949E8-2400-493B-B6CA-35E4FEC72613}" presName="Ellipse" presStyleLbl="fgAcc1" presStyleIdx="1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49030B21-33AE-4465-B7D0-7983BC8FE042}" type="pres">
      <dgm:prSet presAssocID="{9EC949E8-2400-493B-B6CA-35E4FEC72613}" presName="L2TextContainer" presStyleLbl="revTx" presStyleIdx="0" presStyleCnt="20">
        <dgm:presLayoutVars>
          <dgm:bulletEnabled val="1"/>
        </dgm:presLayoutVars>
      </dgm:prSet>
      <dgm:spPr/>
    </dgm:pt>
    <dgm:pt modelId="{789AEDD8-D4F1-4BB3-8975-5D11B731828E}" type="pres">
      <dgm:prSet presAssocID="{9EC949E8-2400-493B-B6CA-35E4FEC72613}" presName="L1TextContainer" presStyleLbl="revTx" presStyleIdx="1" presStyleCnt="20">
        <dgm:presLayoutVars>
          <dgm:chMax val="1"/>
          <dgm:chPref val="1"/>
          <dgm:bulletEnabled val="1"/>
        </dgm:presLayoutVars>
      </dgm:prSet>
      <dgm:spPr/>
    </dgm:pt>
    <dgm:pt modelId="{914A8D1D-66DA-45FC-A50B-4CCC38BBD71F}" type="pres">
      <dgm:prSet presAssocID="{9EC949E8-2400-493B-B6CA-35E4FEC72613}" presName="ConnectLine" presStyleLbl="sibTrans1D1" presStyleIdx="0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5FC76038-83C0-43FD-B5F7-F3BA84F25BB9}" type="pres">
      <dgm:prSet presAssocID="{9EC949E8-2400-493B-B6CA-35E4FEC72613}" presName="EmptyPlaceHolder" presStyleCnt="0"/>
      <dgm:spPr/>
    </dgm:pt>
    <dgm:pt modelId="{FC249A4A-A0D2-4270-B393-674A54359BAB}" type="pres">
      <dgm:prSet presAssocID="{BF18A922-F839-490E-B4FA-EA1CA6FD4B30}" presName="spaceBetweenRectangles" presStyleCnt="0"/>
      <dgm:spPr/>
    </dgm:pt>
    <dgm:pt modelId="{2C19122B-A649-4550-A795-A86B640211B6}" type="pres">
      <dgm:prSet presAssocID="{B0EE8EE1-5E7E-4E48-98D1-DC91445C0099}" presName="composite" presStyleCnt="0"/>
      <dgm:spPr/>
    </dgm:pt>
    <dgm:pt modelId="{A316DC52-7B5F-47DE-A9BB-D59A9DBE9DA6}" type="pres">
      <dgm:prSet presAssocID="{B0EE8EE1-5E7E-4E48-98D1-DC91445C0099}" presName="ConnectorPoint" presStyleLbl="lnNode1" presStyleIdx="1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928313F-80C1-4C3B-A8EE-9EC5652E64EE}" type="pres">
      <dgm:prSet presAssocID="{B0EE8EE1-5E7E-4E48-98D1-DC91445C0099}" presName="DropPinPlaceHolder" presStyleCnt="0"/>
      <dgm:spPr/>
    </dgm:pt>
    <dgm:pt modelId="{59BDF4A3-AF4C-4E36-A20E-F29B21F10C69}" type="pres">
      <dgm:prSet presAssocID="{B0EE8EE1-5E7E-4E48-98D1-DC91445C0099}" presName="DropPin" presStyleLbl="alignNode1" presStyleIdx="1" presStyleCnt="10"/>
      <dgm:spPr/>
    </dgm:pt>
    <dgm:pt modelId="{877CF1B2-2021-485A-A46B-63C0EF3D61B5}" type="pres">
      <dgm:prSet presAssocID="{B0EE8EE1-5E7E-4E48-98D1-DC91445C0099}" presName="Ellipse" presStyleLbl="fgAcc1" presStyleIdx="2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A6EF3254-C8E4-4734-94A9-36B3DF173183}" type="pres">
      <dgm:prSet presAssocID="{B0EE8EE1-5E7E-4E48-98D1-DC91445C0099}" presName="L2TextContainer" presStyleLbl="revTx" presStyleIdx="2" presStyleCnt="20">
        <dgm:presLayoutVars>
          <dgm:bulletEnabled val="1"/>
        </dgm:presLayoutVars>
      </dgm:prSet>
      <dgm:spPr/>
    </dgm:pt>
    <dgm:pt modelId="{0EA7C62D-8702-42B0-B3F1-E6BEAD3A5DA6}" type="pres">
      <dgm:prSet presAssocID="{B0EE8EE1-5E7E-4E48-98D1-DC91445C0099}" presName="L1TextContainer" presStyleLbl="revTx" presStyleIdx="3" presStyleCnt="20">
        <dgm:presLayoutVars>
          <dgm:chMax val="1"/>
          <dgm:chPref val="1"/>
          <dgm:bulletEnabled val="1"/>
        </dgm:presLayoutVars>
      </dgm:prSet>
      <dgm:spPr/>
    </dgm:pt>
    <dgm:pt modelId="{E2096C80-3EFD-4E2E-89C6-43A8D200EC19}" type="pres">
      <dgm:prSet presAssocID="{B0EE8EE1-5E7E-4E48-98D1-DC91445C0099}" presName="ConnectLine" presStyleLbl="sibTrans1D1" presStyleIdx="1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17B87CF-22DC-4FB6-8604-4FBACC517CC2}" type="pres">
      <dgm:prSet presAssocID="{B0EE8EE1-5E7E-4E48-98D1-DC91445C0099}" presName="EmptyPlaceHolder" presStyleCnt="0"/>
      <dgm:spPr/>
    </dgm:pt>
    <dgm:pt modelId="{39442042-CA5F-43ED-8B55-5ECC139A477C}" type="pres">
      <dgm:prSet presAssocID="{AEE61350-A378-42D6-93CE-DB43B2D34BED}" presName="spaceBetweenRectangles" presStyleCnt="0"/>
      <dgm:spPr/>
    </dgm:pt>
    <dgm:pt modelId="{659ECC74-E073-423B-9C54-25A088D51A80}" type="pres">
      <dgm:prSet presAssocID="{E0CBC7AB-1012-4587-8BD8-988349258D0C}" presName="composite" presStyleCnt="0"/>
      <dgm:spPr/>
    </dgm:pt>
    <dgm:pt modelId="{2A4B08DF-27C0-41D5-BEC3-5059AA2BB6D8}" type="pres">
      <dgm:prSet presAssocID="{E0CBC7AB-1012-4587-8BD8-988349258D0C}" presName="ConnectorPoint" presStyleLbl="lnNode1" presStyleIdx="2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CF9DA1F-BDCA-45A7-8292-1FCAE4EB3DBA}" type="pres">
      <dgm:prSet presAssocID="{E0CBC7AB-1012-4587-8BD8-988349258D0C}" presName="DropPinPlaceHolder" presStyleCnt="0"/>
      <dgm:spPr/>
    </dgm:pt>
    <dgm:pt modelId="{D02A69AC-1587-4EF8-92E3-EC64D18EF637}" type="pres">
      <dgm:prSet presAssocID="{E0CBC7AB-1012-4587-8BD8-988349258D0C}" presName="DropPin" presStyleLbl="alignNode1" presStyleIdx="2" presStyleCnt="10"/>
      <dgm:spPr/>
    </dgm:pt>
    <dgm:pt modelId="{472FBC99-B155-4DDD-B0CF-0F487F86FB85}" type="pres">
      <dgm:prSet presAssocID="{E0CBC7AB-1012-4587-8BD8-988349258D0C}" presName="Ellipse" presStyleLbl="fgAcc1" presStyleIdx="3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BD1C263E-72B6-478B-9F56-6D69B2505749}" type="pres">
      <dgm:prSet presAssocID="{E0CBC7AB-1012-4587-8BD8-988349258D0C}" presName="L2TextContainer" presStyleLbl="revTx" presStyleIdx="4" presStyleCnt="20">
        <dgm:presLayoutVars>
          <dgm:bulletEnabled val="1"/>
        </dgm:presLayoutVars>
      </dgm:prSet>
      <dgm:spPr/>
    </dgm:pt>
    <dgm:pt modelId="{61B88311-3EFC-4191-BEE5-2EC13A08664C}" type="pres">
      <dgm:prSet presAssocID="{E0CBC7AB-1012-4587-8BD8-988349258D0C}" presName="L1TextContainer" presStyleLbl="revTx" presStyleIdx="5" presStyleCnt="20">
        <dgm:presLayoutVars>
          <dgm:chMax val="1"/>
          <dgm:chPref val="1"/>
          <dgm:bulletEnabled val="1"/>
        </dgm:presLayoutVars>
      </dgm:prSet>
      <dgm:spPr/>
    </dgm:pt>
    <dgm:pt modelId="{9A53FD4B-6AA4-4875-9268-3292FAB70CE0}" type="pres">
      <dgm:prSet presAssocID="{E0CBC7AB-1012-4587-8BD8-988349258D0C}" presName="ConnectLine" presStyleLbl="sibTrans1D1" presStyleIdx="2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CD5A39B-E8D9-4615-BC90-85D1B5994FC9}" type="pres">
      <dgm:prSet presAssocID="{E0CBC7AB-1012-4587-8BD8-988349258D0C}" presName="EmptyPlaceHolder" presStyleCnt="0"/>
      <dgm:spPr/>
    </dgm:pt>
    <dgm:pt modelId="{A130FC1E-1D74-4897-AF25-270B0A467392}" type="pres">
      <dgm:prSet presAssocID="{92679829-8C2B-4E26-981A-185D4C743175}" presName="spaceBetweenRectangles" presStyleCnt="0"/>
      <dgm:spPr/>
    </dgm:pt>
    <dgm:pt modelId="{84C61A57-D07C-43C7-A01B-514CED7B32E3}" type="pres">
      <dgm:prSet presAssocID="{0F00FC81-73B5-46A8-93D8-A11ADB27B848}" presName="composite" presStyleCnt="0"/>
      <dgm:spPr/>
    </dgm:pt>
    <dgm:pt modelId="{0F104A37-9CCE-4C14-8AA1-5FE6DA3AF826}" type="pres">
      <dgm:prSet presAssocID="{0F00FC81-73B5-46A8-93D8-A11ADB27B848}" presName="ConnectorPoint" presStyleLbl="lnNode1" presStyleIdx="3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294400A-BF62-4862-9FB2-E13F76331E9D}" type="pres">
      <dgm:prSet presAssocID="{0F00FC81-73B5-46A8-93D8-A11ADB27B848}" presName="DropPinPlaceHolder" presStyleCnt="0"/>
      <dgm:spPr/>
    </dgm:pt>
    <dgm:pt modelId="{B6C32EB6-CB6C-415F-A123-04348FD1E553}" type="pres">
      <dgm:prSet presAssocID="{0F00FC81-73B5-46A8-93D8-A11ADB27B848}" presName="DropPin" presStyleLbl="alignNode1" presStyleIdx="3" presStyleCnt="10"/>
      <dgm:spPr/>
    </dgm:pt>
    <dgm:pt modelId="{00F307BC-7D3A-4774-AA01-6090B4D170C5}" type="pres">
      <dgm:prSet presAssocID="{0F00FC81-73B5-46A8-93D8-A11ADB27B848}" presName="Ellipse" presStyleLbl="fgAcc1" presStyleIdx="4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50F7E7CA-16CE-4B8B-974A-7CB3FB1FC1B1}" type="pres">
      <dgm:prSet presAssocID="{0F00FC81-73B5-46A8-93D8-A11ADB27B848}" presName="L2TextContainer" presStyleLbl="revTx" presStyleIdx="6" presStyleCnt="20">
        <dgm:presLayoutVars>
          <dgm:bulletEnabled val="1"/>
        </dgm:presLayoutVars>
      </dgm:prSet>
      <dgm:spPr/>
    </dgm:pt>
    <dgm:pt modelId="{A6DED6C7-CD0B-435A-BF4F-E7BDE530DA1C}" type="pres">
      <dgm:prSet presAssocID="{0F00FC81-73B5-46A8-93D8-A11ADB27B848}" presName="L1TextContainer" presStyleLbl="revTx" presStyleIdx="7" presStyleCnt="20">
        <dgm:presLayoutVars>
          <dgm:chMax val="1"/>
          <dgm:chPref val="1"/>
          <dgm:bulletEnabled val="1"/>
        </dgm:presLayoutVars>
      </dgm:prSet>
      <dgm:spPr/>
    </dgm:pt>
    <dgm:pt modelId="{9893E60C-19CC-4C4F-9D44-9B5D64C74E78}" type="pres">
      <dgm:prSet presAssocID="{0F00FC81-73B5-46A8-93D8-A11ADB27B848}" presName="ConnectLine" presStyleLbl="sibTrans1D1" presStyleIdx="3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83DD852-E6F6-4CB2-8DBD-19E9D0DC2C7E}" type="pres">
      <dgm:prSet presAssocID="{0F00FC81-73B5-46A8-93D8-A11ADB27B848}" presName="EmptyPlaceHolder" presStyleCnt="0"/>
      <dgm:spPr/>
    </dgm:pt>
    <dgm:pt modelId="{52978117-652E-478F-98CA-670E6360E129}" type="pres">
      <dgm:prSet presAssocID="{9A29AD5C-5F1D-43B8-BA91-2601F320BBAC}" presName="spaceBetweenRectangles" presStyleCnt="0"/>
      <dgm:spPr/>
    </dgm:pt>
    <dgm:pt modelId="{2CD2BB63-E761-4192-85AB-825D57537F6C}" type="pres">
      <dgm:prSet presAssocID="{FBF324CB-259D-430F-8D14-F0A11104F625}" presName="composite" presStyleCnt="0"/>
      <dgm:spPr/>
    </dgm:pt>
    <dgm:pt modelId="{DAFFE6C6-A6E4-4C29-8C1D-617F97DA0616}" type="pres">
      <dgm:prSet presAssocID="{FBF324CB-259D-430F-8D14-F0A11104F625}" presName="ConnectorPoint" presStyleLbl="lnNode1" presStyleIdx="4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CFA01EFE-D59E-4BE7-8C46-00608AC8F523}" type="pres">
      <dgm:prSet presAssocID="{FBF324CB-259D-430F-8D14-F0A11104F625}" presName="DropPinPlaceHolder" presStyleCnt="0"/>
      <dgm:spPr/>
    </dgm:pt>
    <dgm:pt modelId="{93384912-0C20-47F7-A5AA-F9A082CDB882}" type="pres">
      <dgm:prSet presAssocID="{FBF324CB-259D-430F-8D14-F0A11104F625}" presName="DropPin" presStyleLbl="alignNode1" presStyleIdx="4" presStyleCnt="10"/>
      <dgm:spPr/>
    </dgm:pt>
    <dgm:pt modelId="{95ED5803-90BD-4A97-8E08-1499F6F5F583}" type="pres">
      <dgm:prSet presAssocID="{FBF324CB-259D-430F-8D14-F0A11104F625}" presName="Ellipse" presStyleLbl="fgAcc1" presStyleIdx="5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F82762DF-5CC7-4593-914E-11772C6F5A83}" type="pres">
      <dgm:prSet presAssocID="{FBF324CB-259D-430F-8D14-F0A11104F625}" presName="L2TextContainer" presStyleLbl="revTx" presStyleIdx="8" presStyleCnt="20">
        <dgm:presLayoutVars>
          <dgm:bulletEnabled val="1"/>
        </dgm:presLayoutVars>
      </dgm:prSet>
      <dgm:spPr/>
    </dgm:pt>
    <dgm:pt modelId="{C641D3D6-3906-44D4-9187-84AD76A119A8}" type="pres">
      <dgm:prSet presAssocID="{FBF324CB-259D-430F-8D14-F0A11104F625}" presName="L1TextContainer" presStyleLbl="revTx" presStyleIdx="9" presStyleCnt="20">
        <dgm:presLayoutVars>
          <dgm:chMax val="1"/>
          <dgm:chPref val="1"/>
          <dgm:bulletEnabled val="1"/>
        </dgm:presLayoutVars>
      </dgm:prSet>
      <dgm:spPr/>
    </dgm:pt>
    <dgm:pt modelId="{395F21FE-16AC-4AF2-A67D-605FA7E84A0A}" type="pres">
      <dgm:prSet presAssocID="{FBF324CB-259D-430F-8D14-F0A11104F625}" presName="ConnectLine" presStyleLbl="sibTrans1D1" presStyleIdx="4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A0B5C74-C9BB-4F1E-AAF1-F5D64A273DE7}" type="pres">
      <dgm:prSet presAssocID="{FBF324CB-259D-430F-8D14-F0A11104F625}" presName="EmptyPlaceHolder" presStyleCnt="0"/>
      <dgm:spPr/>
    </dgm:pt>
    <dgm:pt modelId="{719CB2FC-F468-408A-9C67-AD228562842C}" type="pres">
      <dgm:prSet presAssocID="{5B1218B5-8B5F-4901-BD6D-B56FD7CC1DBA}" presName="spaceBetweenRectangles" presStyleCnt="0"/>
      <dgm:spPr/>
    </dgm:pt>
    <dgm:pt modelId="{2FA3E524-1E6D-4081-B68B-A200401526C2}" type="pres">
      <dgm:prSet presAssocID="{77A3C8F2-FA1F-44E6-AFAB-975E6DAF5FC0}" presName="composite" presStyleCnt="0"/>
      <dgm:spPr/>
    </dgm:pt>
    <dgm:pt modelId="{B9CF733D-A70D-4816-8405-800BF39FA1A8}" type="pres">
      <dgm:prSet presAssocID="{77A3C8F2-FA1F-44E6-AFAB-975E6DAF5FC0}" presName="ConnectorPoint" presStyleLbl="lnNode1" presStyleIdx="5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42C3FB9-DE8B-4215-AAF6-9125385A1AFB}" type="pres">
      <dgm:prSet presAssocID="{77A3C8F2-FA1F-44E6-AFAB-975E6DAF5FC0}" presName="DropPinPlaceHolder" presStyleCnt="0"/>
      <dgm:spPr/>
    </dgm:pt>
    <dgm:pt modelId="{CD0E4FAC-B0A9-4AAB-B4F9-B582D469771D}" type="pres">
      <dgm:prSet presAssocID="{77A3C8F2-FA1F-44E6-AFAB-975E6DAF5FC0}" presName="DropPin" presStyleLbl="alignNode1" presStyleIdx="5" presStyleCnt="10"/>
      <dgm:spPr/>
    </dgm:pt>
    <dgm:pt modelId="{53DA00F0-27FC-44A8-892B-20E9B95DA9F9}" type="pres">
      <dgm:prSet presAssocID="{77A3C8F2-FA1F-44E6-AFAB-975E6DAF5FC0}" presName="Ellipse" presStyleLbl="fgAcc1" presStyleIdx="6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B3AD536C-9933-4835-AC5E-C1ECF3B2538A}" type="pres">
      <dgm:prSet presAssocID="{77A3C8F2-FA1F-44E6-AFAB-975E6DAF5FC0}" presName="L2TextContainer" presStyleLbl="revTx" presStyleIdx="10" presStyleCnt="20">
        <dgm:presLayoutVars>
          <dgm:bulletEnabled val="1"/>
        </dgm:presLayoutVars>
      </dgm:prSet>
      <dgm:spPr/>
    </dgm:pt>
    <dgm:pt modelId="{F0A11A02-2419-499D-B09A-3B43623E2ABB}" type="pres">
      <dgm:prSet presAssocID="{77A3C8F2-FA1F-44E6-AFAB-975E6DAF5FC0}" presName="L1TextContainer" presStyleLbl="revTx" presStyleIdx="11" presStyleCnt="20">
        <dgm:presLayoutVars>
          <dgm:chMax val="1"/>
          <dgm:chPref val="1"/>
          <dgm:bulletEnabled val="1"/>
        </dgm:presLayoutVars>
      </dgm:prSet>
      <dgm:spPr/>
    </dgm:pt>
    <dgm:pt modelId="{F8C65A16-18BC-442A-9CFA-2ACC3DF186F5}" type="pres">
      <dgm:prSet presAssocID="{77A3C8F2-FA1F-44E6-AFAB-975E6DAF5FC0}" presName="ConnectLine" presStyleLbl="sibTrans1D1" presStyleIdx="5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1978E082-1D65-42AB-83C0-E87F2F20CAB3}" type="pres">
      <dgm:prSet presAssocID="{77A3C8F2-FA1F-44E6-AFAB-975E6DAF5FC0}" presName="EmptyPlaceHolder" presStyleCnt="0"/>
      <dgm:spPr/>
    </dgm:pt>
    <dgm:pt modelId="{7B3DD459-0752-466A-97BE-6FFC5ABFF9A5}" type="pres">
      <dgm:prSet presAssocID="{819832E9-F772-4F2E-BCA2-1204F8286A0A}" presName="spaceBetweenRectangles" presStyleCnt="0"/>
      <dgm:spPr/>
    </dgm:pt>
    <dgm:pt modelId="{F8B254A4-CF69-4F78-9E2B-922B5DAF2BEF}" type="pres">
      <dgm:prSet presAssocID="{669CB62C-866B-4E5D-AA8C-5385F18E64FD}" presName="composite" presStyleCnt="0"/>
      <dgm:spPr/>
    </dgm:pt>
    <dgm:pt modelId="{A7C22ACA-F929-4476-A2F3-0871D33331FD}" type="pres">
      <dgm:prSet presAssocID="{669CB62C-866B-4E5D-AA8C-5385F18E64FD}" presName="ConnectorPoint" presStyleLbl="lnNode1" presStyleIdx="6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C76C740-3222-4767-85DB-574F5BA3689C}" type="pres">
      <dgm:prSet presAssocID="{669CB62C-866B-4E5D-AA8C-5385F18E64FD}" presName="DropPinPlaceHolder" presStyleCnt="0"/>
      <dgm:spPr/>
    </dgm:pt>
    <dgm:pt modelId="{3291B3BB-5FF4-42D5-88F1-02D88A1943F0}" type="pres">
      <dgm:prSet presAssocID="{669CB62C-866B-4E5D-AA8C-5385F18E64FD}" presName="DropPin" presStyleLbl="alignNode1" presStyleIdx="6" presStyleCnt="10"/>
      <dgm:spPr/>
    </dgm:pt>
    <dgm:pt modelId="{4E6D0F04-87C2-47A8-AC41-BFEEA99104F3}" type="pres">
      <dgm:prSet presAssocID="{669CB62C-866B-4E5D-AA8C-5385F18E64FD}" presName="Ellipse" presStyleLbl="fgAcc1" presStyleIdx="7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5BE30F1C-EE28-434E-951D-F66F22075F13}" type="pres">
      <dgm:prSet presAssocID="{669CB62C-866B-4E5D-AA8C-5385F18E64FD}" presName="L2TextContainer" presStyleLbl="revTx" presStyleIdx="12" presStyleCnt="20">
        <dgm:presLayoutVars>
          <dgm:bulletEnabled val="1"/>
        </dgm:presLayoutVars>
      </dgm:prSet>
      <dgm:spPr/>
    </dgm:pt>
    <dgm:pt modelId="{58C0CB8E-2984-45B9-85B6-687F282BC9E2}" type="pres">
      <dgm:prSet presAssocID="{669CB62C-866B-4E5D-AA8C-5385F18E64FD}" presName="L1TextContainer" presStyleLbl="revTx" presStyleIdx="13" presStyleCnt="20">
        <dgm:presLayoutVars>
          <dgm:chMax val="1"/>
          <dgm:chPref val="1"/>
          <dgm:bulletEnabled val="1"/>
        </dgm:presLayoutVars>
      </dgm:prSet>
      <dgm:spPr/>
    </dgm:pt>
    <dgm:pt modelId="{9B279D7F-C89E-43E3-8A80-045639715F0D}" type="pres">
      <dgm:prSet presAssocID="{669CB62C-866B-4E5D-AA8C-5385F18E64FD}" presName="ConnectLine" presStyleLbl="sibTrans1D1" presStyleIdx="6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2EDE52E1-B15B-4F45-8359-B95C0078EA64}" type="pres">
      <dgm:prSet presAssocID="{669CB62C-866B-4E5D-AA8C-5385F18E64FD}" presName="EmptyPlaceHolder" presStyleCnt="0"/>
      <dgm:spPr/>
    </dgm:pt>
    <dgm:pt modelId="{649AF8D3-D23C-4D4E-9F62-5142E3B03DC6}" type="pres">
      <dgm:prSet presAssocID="{959C550E-E992-478F-BB19-4F091678C0B2}" presName="spaceBetweenRectangles" presStyleCnt="0"/>
      <dgm:spPr/>
    </dgm:pt>
    <dgm:pt modelId="{60D09261-44BA-40A3-B736-992130829B73}" type="pres">
      <dgm:prSet presAssocID="{F0F745A9-FD1A-4185-A90A-18F8A128CD87}" presName="composite" presStyleCnt="0"/>
      <dgm:spPr/>
    </dgm:pt>
    <dgm:pt modelId="{139F6A4C-266C-45B0-B81F-C1E74B4DC96E}" type="pres">
      <dgm:prSet presAssocID="{F0F745A9-FD1A-4185-A90A-18F8A128CD87}" presName="ConnectorPoint" presStyleLbl="lnNode1" presStyleIdx="7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545D839-01B1-4B02-97C5-A7566E0FDA1C}" type="pres">
      <dgm:prSet presAssocID="{F0F745A9-FD1A-4185-A90A-18F8A128CD87}" presName="DropPinPlaceHolder" presStyleCnt="0"/>
      <dgm:spPr/>
    </dgm:pt>
    <dgm:pt modelId="{3CBD7A74-7800-40B1-891D-FE0EA12ABBB9}" type="pres">
      <dgm:prSet presAssocID="{F0F745A9-FD1A-4185-A90A-18F8A128CD87}" presName="DropPin" presStyleLbl="alignNode1" presStyleIdx="7" presStyleCnt="10"/>
      <dgm:spPr/>
    </dgm:pt>
    <dgm:pt modelId="{AFC44B6D-242F-4197-AD20-6C52B1DDF40C}" type="pres">
      <dgm:prSet presAssocID="{F0F745A9-FD1A-4185-A90A-18F8A128CD87}" presName="Ellipse" presStyleLbl="fgAcc1" presStyleIdx="8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55FBC5D6-5EA2-4214-9F8F-B1190CA69FF4}" type="pres">
      <dgm:prSet presAssocID="{F0F745A9-FD1A-4185-A90A-18F8A128CD87}" presName="L2TextContainer" presStyleLbl="revTx" presStyleIdx="14" presStyleCnt="20">
        <dgm:presLayoutVars>
          <dgm:bulletEnabled val="1"/>
        </dgm:presLayoutVars>
      </dgm:prSet>
      <dgm:spPr/>
    </dgm:pt>
    <dgm:pt modelId="{2CF265F4-4E86-42D4-953B-1EE99B77219F}" type="pres">
      <dgm:prSet presAssocID="{F0F745A9-FD1A-4185-A90A-18F8A128CD87}" presName="L1TextContainer" presStyleLbl="revTx" presStyleIdx="15" presStyleCnt="20">
        <dgm:presLayoutVars>
          <dgm:chMax val="1"/>
          <dgm:chPref val="1"/>
          <dgm:bulletEnabled val="1"/>
        </dgm:presLayoutVars>
      </dgm:prSet>
      <dgm:spPr/>
    </dgm:pt>
    <dgm:pt modelId="{B419F150-4AA9-44A0-8185-C3AA0B07146C}" type="pres">
      <dgm:prSet presAssocID="{F0F745A9-FD1A-4185-A90A-18F8A128CD87}" presName="ConnectLine" presStyleLbl="sibTrans1D1" presStyleIdx="7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F076CD9-1773-4516-93ED-8D3345F2B688}" type="pres">
      <dgm:prSet presAssocID="{F0F745A9-FD1A-4185-A90A-18F8A128CD87}" presName="EmptyPlaceHolder" presStyleCnt="0"/>
      <dgm:spPr/>
    </dgm:pt>
    <dgm:pt modelId="{B072A28B-6A46-4E37-ADC2-3A8C4CA573F8}" type="pres">
      <dgm:prSet presAssocID="{8C94E121-A07D-406E-86F6-1132269DA358}" presName="spaceBetweenRectangles" presStyleCnt="0"/>
      <dgm:spPr/>
    </dgm:pt>
    <dgm:pt modelId="{96264F85-ADBC-4DCF-9FDB-9FC860A2DBE9}" type="pres">
      <dgm:prSet presAssocID="{E01A50CE-EB4B-4487-A21B-16DC2751AD7C}" presName="composite" presStyleCnt="0"/>
      <dgm:spPr/>
    </dgm:pt>
    <dgm:pt modelId="{284BC6C3-C37D-47BF-A354-30564FB8AA8D}" type="pres">
      <dgm:prSet presAssocID="{E01A50CE-EB4B-4487-A21B-16DC2751AD7C}" presName="ConnectorPoint" presStyleLbl="lnNode1" presStyleIdx="8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BC30FE6A-9C21-4D53-A8F2-C64C8DA2665A}" type="pres">
      <dgm:prSet presAssocID="{E01A50CE-EB4B-4487-A21B-16DC2751AD7C}" presName="DropPinPlaceHolder" presStyleCnt="0"/>
      <dgm:spPr/>
    </dgm:pt>
    <dgm:pt modelId="{6C7C17BB-D4AB-4007-B05C-4A56A9A2A3DF}" type="pres">
      <dgm:prSet presAssocID="{E01A50CE-EB4B-4487-A21B-16DC2751AD7C}" presName="DropPin" presStyleLbl="alignNode1" presStyleIdx="8" presStyleCnt="10"/>
      <dgm:spPr/>
    </dgm:pt>
    <dgm:pt modelId="{23CC60DC-2CFB-4B22-B275-9C7E11DC2A6B}" type="pres">
      <dgm:prSet presAssocID="{E01A50CE-EB4B-4487-A21B-16DC2751AD7C}" presName="Ellipse" presStyleLbl="fgAcc1" presStyleIdx="9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A22934BD-4C37-427F-B176-C79D53A2B5AE}" type="pres">
      <dgm:prSet presAssocID="{E01A50CE-EB4B-4487-A21B-16DC2751AD7C}" presName="L2TextContainer" presStyleLbl="revTx" presStyleIdx="16" presStyleCnt="20">
        <dgm:presLayoutVars>
          <dgm:bulletEnabled val="1"/>
        </dgm:presLayoutVars>
      </dgm:prSet>
      <dgm:spPr/>
    </dgm:pt>
    <dgm:pt modelId="{CF89EA1B-0703-4227-820A-E7AD1CF85D8E}" type="pres">
      <dgm:prSet presAssocID="{E01A50CE-EB4B-4487-A21B-16DC2751AD7C}" presName="L1TextContainer" presStyleLbl="revTx" presStyleIdx="17" presStyleCnt="20">
        <dgm:presLayoutVars>
          <dgm:chMax val="1"/>
          <dgm:chPref val="1"/>
          <dgm:bulletEnabled val="1"/>
        </dgm:presLayoutVars>
      </dgm:prSet>
      <dgm:spPr/>
    </dgm:pt>
    <dgm:pt modelId="{020F0814-2480-4DF6-94BF-B141489C0173}" type="pres">
      <dgm:prSet presAssocID="{E01A50CE-EB4B-4487-A21B-16DC2751AD7C}" presName="ConnectLine" presStyleLbl="sibTrans1D1" presStyleIdx="8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FD84EB8-19FE-4A31-9A10-4C00B824D692}" type="pres">
      <dgm:prSet presAssocID="{E01A50CE-EB4B-4487-A21B-16DC2751AD7C}" presName="EmptyPlaceHolder" presStyleCnt="0"/>
      <dgm:spPr/>
    </dgm:pt>
    <dgm:pt modelId="{70738E73-316C-42AD-A533-7FEC73348A90}" type="pres">
      <dgm:prSet presAssocID="{04A35C11-9E0D-4ED7-A8CD-22D34D10FB4E}" presName="spaceBetweenRectangles" presStyleCnt="0"/>
      <dgm:spPr/>
    </dgm:pt>
    <dgm:pt modelId="{60A74CCA-2334-43AE-8338-D47B1EB17928}" type="pres">
      <dgm:prSet presAssocID="{30F6378F-6AE0-4CFB-B89B-45877966130E}" presName="composite" presStyleCnt="0"/>
      <dgm:spPr/>
    </dgm:pt>
    <dgm:pt modelId="{46EEA6B5-D03C-4C8C-BE1C-E5448F0CB4EB}" type="pres">
      <dgm:prSet presAssocID="{30F6378F-6AE0-4CFB-B89B-45877966130E}" presName="ConnectorPoint" presStyleLbl="lnNode1" presStyleIdx="9" presStyleCnt="10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1EF93DC3-4BED-49C1-8852-AE3873BD2B34}" type="pres">
      <dgm:prSet presAssocID="{30F6378F-6AE0-4CFB-B89B-45877966130E}" presName="DropPinPlaceHolder" presStyleCnt="0"/>
      <dgm:spPr/>
    </dgm:pt>
    <dgm:pt modelId="{F618818F-61F5-47E5-87F1-AA495EEB2DE3}" type="pres">
      <dgm:prSet presAssocID="{30F6378F-6AE0-4CFB-B89B-45877966130E}" presName="DropPin" presStyleLbl="alignNode1" presStyleIdx="9" presStyleCnt="10"/>
      <dgm:spPr/>
    </dgm:pt>
    <dgm:pt modelId="{9343C50C-DC71-43B5-BA96-878A5DED3C0B}" type="pres">
      <dgm:prSet presAssocID="{30F6378F-6AE0-4CFB-B89B-45877966130E}" presName="Ellipse" presStyleLbl="fgAcc1" presStyleIdx="10" presStyleCnt="11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55CB684F-4FBE-405D-AE76-D0D0CAAFD62A}" type="pres">
      <dgm:prSet presAssocID="{30F6378F-6AE0-4CFB-B89B-45877966130E}" presName="L2TextContainer" presStyleLbl="revTx" presStyleIdx="18" presStyleCnt="20">
        <dgm:presLayoutVars>
          <dgm:bulletEnabled val="1"/>
        </dgm:presLayoutVars>
      </dgm:prSet>
      <dgm:spPr/>
    </dgm:pt>
    <dgm:pt modelId="{1A03F63C-05E6-4EC4-AE4C-ACF81B412E0B}" type="pres">
      <dgm:prSet presAssocID="{30F6378F-6AE0-4CFB-B89B-45877966130E}" presName="L1TextContainer" presStyleLbl="revTx" presStyleIdx="19" presStyleCnt="20">
        <dgm:presLayoutVars>
          <dgm:chMax val="1"/>
          <dgm:chPref val="1"/>
          <dgm:bulletEnabled val="1"/>
        </dgm:presLayoutVars>
      </dgm:prSet>
      <dgm:spPr/>
    </dgm:pt>
    <dgm:pt modelId="{11C83781-588F-4606-A6E6-BD07A740694E}" type="pres">
      <dgm:prSet presAssocID="{30F6378F-6AE0-4CFB-B89B-45877966130E}" presName="ConnectLine" presStyleLbl="sibTrans1D1" presStyleIdx="9" presStyleCnt="10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376A32A2-1DB1-4547-B0B5-8D5D9AA9725F}" type="pres">
      <dgm:prSet presAssocID="{30F6378F-6AE0-4CFB-B89B-45877966130E}" presName="EmptyPlaceHolder" presStyleCnt="0"/>
      <dgm:spPr/>
    </dgm:pt>
  </dgm:ptLst>
  <dgm:cxnLst>
    <dgm:cxn modelId="{A7588A00-A4C0-4320-83AA-F2D2E0B9A48F}" type="presOf" srcId="{B0EE8EE1-5E7E-4E48-98D1-DC91445C0099}" destId="{0EA7C62D-8702-42B0-B3F1-E6BEAD3A5DA6}" srcOrd="0" destOrd="0" presId="urn:microsoft.com/office/officeart/2017/3/layout/DropPinTimeline"/>
    <dgm:cxn modelId="{DC4D7B02-16E0-4D40-ACDE-B983C54DE72C}" srcId="{123F7F3C-7E89-4E7A-9E6B-4C79A4E014CA}" destId="{02625023-8128-4369-9D26-A1C82F125425}" srcOrd="0" destOrd="0" parTransId="{171BE30D-0241-4740-8D00-3BBFC6BE3B60}" sibTransId="{CDE1B415-4E89-4F31-9A48-4AD410A66069}"/>
    <dgm:cxn modelId="{F936B60A-E71D-4D14-9904-7B874C82101D}" srcId="{C0581A0B-8168-4DF4-82D9-59152F327CF5}" destId="{F337F7DA-3E15-4735-9B3D-6906FD822463}" srcOrd="0" destOrd="0" parTransId="{66C3E5EB-DCD8-4BF5-8366-CEDE82251B2D}" sibTransId="{C99E0E89-A5F2-4136-BE9E-7DAF443D72FC}"/>
    <dgm:cxn modelId="{2BE3E511-3580-46F0-9E3B-186C8CC2C1BD}" type="presOf" srcId="{02625023-8128-4369-9D26-A1C82F125425}" destId="{F82762DF-5CC7-4593-914E-11772C6F5A83}" srcOrd="0" destOrd="1" presId="urn:microsoft.com/office/officeart/2017/3/layout/DropPinTimeline"/>
    <dgm:cxn modelId="{1B149D1B-573E-4EFA-AD71-78A8E4F4C07E}" srcId="{669CB62C-866B-4E5D-AA8C-5385F18E64FD}" destId="{E4B3431B-0599-4700-93F8-B0F6D8A84E79}" srcOrd="0" destOrd="0" parTransId="{4F7BDA8D-426E-4590-B6E8-21B85FF7CC46}" sibTransId="{223A3C52-4557-4858-AF7A-7DB54BD99E6C}"/>
    <dgm:cxn modelId="{FC0F4321-B923-4E65-A309-09B16421F06B}" type="presOf" srcId="{BBA3482F-2CDC-40FF-8C8F-FC6BE4164D18}" destId="{5BE30F1C-EE28-434E-951D-F66F22075F13}" srcOrd="0" destOrd="1" presId="urn:microsoft.com/office/officeart/2017/3/layout/DropPinTimeline"/>
    <dgm:cxn modelId="{5B02D922-5E28-475B-B549-3C4A4E0B1591}" srcId="{BED9EF96-55B0-40F8-9CEA-24C2B8E392AA}" destId="{1A3C2785-60DE-4F9D-A472-7D29EDD0858C}" srcOrd="0" destOrd="0" parTransId="{08FAEFF4-3D2F-45DA-AB04-573274818D6D}" sibTransId="{A8DDB914-C3FD-49DF-8A61-190305BB5FF5}"/>
    <dgm:cxn modelId="{A136A226-C95E-4DDC-81BD-A6442D45B855}" type="presOf" srcId="{5987620E-2D26-439E-A694-F4C6F19707F1}" destId="{55FBC5D6-5EA2-4214-9F8F-B1190CA69FF4}" srcOrd="0" destOrd="1" presId="urn:microsoft.com/office/officeart/2017/3/layout/DropPinTimeline"/>
    <dgm:cxn modelId="{3F9B2E27-C6F5-47E6-ACE8-1E673FE14F02}" type="presOf" srcId="{C0581A0B-8168-4DF4-82D9-59152F327CF5}" destId="{50F7E7CA-16CE-4B8B-974A-7CB3FB1FC1B1}" srcOrd="0" destOrd="0" presId="urn:microsoft.com/office/officeart/2017/3/layout/DropPinTimeline"/>
    <dgm:cxn modelId="{0B41882B-1D41-457A-A82B-CE1FFD10A46E}" type="presOf" srcId="{E4B3431B-0599-4700-93F8-B0F6D8A84E79}" destId="{5BE30F1C-EE28-434E-951D-F66F22075F13}" srcOrd="0" destOrd="0" presId="urn:microsoft.com/office/officeart/2017/3/layout/DropPinTimeline"/>
    <dgm:cxn modelId="{BB2F5E31-87A9-4B91-8B72-4A7918F033BA}" type="presOf" srcId="{0F00FC81-73B5-46A8-93D8-A11ADB27B848}" destId="{A6DED6C7-CD0B-435A-BF4F-E7BDE530DA1C}" srcOrd="0" destOrd="0" presId="urn:microsoft.com/office/officeart/2017/3/layout/DropPinTimeline"/>
    <dgm:cxn modelId="{D9306A31-BE2C-4240-9EAC-CA4F81A2C0AC}" type="presOf" srcId="{9EC949E8-2400-493B-B6CA-35E4FEC72613}" destId="{789AEDD8-D4F1-4BB3-8975-5D11B731828E}" srcOrd="0" destOrd="0" presId="urn:microsoft.com/office/officeart/2017/3/layout/DropPinTimeline"/>
    <dgm:cxn modelId="{B18C8E62-0B31-4CB5-91E6-7BDE77406566}" srcId="{FAF3E258-05B5-40EC-AF26-68665BF4C77C}" destId="{6E07DC8D-F80B-481B-B32E-202396574629}" srcOrd="0" destOrd="0" parTransId="{EB609784-3BF9-4F7E-AC68-7C7FC4CE8BA7}" sibTransId="{1D080D8A-38B1-47F7-85B3-C13888C22A57}"/>
    <dgm:cxn modelId="{BDE2AF43-7D22-47B2-9F33-67D3F8BC3B07}" type="presOf" srcId="{123F7F3C-7E89-4E7A-9E6B-4C79A4E014CA}" destId="{F82762DF-5CC7-4593-914E-11772C6F5A83}" srcOrd="0" destOrd="0" presId="urn:microsoft.com/office/officeart/2017/3/layout/DropPinTimeline"/>
    <dgm:cxn modelId="{818EF365-E3B1-4E7B-AA78-34D1781B0415}" srcId="{F94CA42B-26B3-47B2-B7FE-5A305C6C3E50}" destId="{FBF324CB-259D-430F-8D14-F0A11104F625}" srcOrd="4" destOrd="0" parTransId="{B59CB787-1C7F-4553-A40F-186B239C3662}" sibTransId="{5B1218B5-8B5F-4901-BD6D-B56FD7CC1DBA}"/>
    <dgm:cxn modelId="{334A2C47-9DE9-4CEA-A100-EF3476B8E942}" srcId="{F0F745A9-FD1A-4185-A90A-18F8A128CD87}" destId="{CAF8BDBB-5748-4C09-AD7E-5FB20D4A263C}" srcOrd="0" destOrd="0" parTransId="{164DE992-45F9-4632-B910-6BB7E80B6FEE}" sibTransId="{CA593BB7-C5B8-4EAC-B500-6D87AEAF670E}"/>
    <dgm:cxn modelId="{7E7A2F48-6BCC-4F9C-B66F-3995BD638FA0}" srcId="{3F5762C4-3379-4F8D-880A-B9A0AD372A56}" destId="{41FD18EF-38AB-41BA-BFB6-D625A86A6725}" srcOrd="0" destOrd="0" parTransId="{2DE314FE-03D6-4A17-954A-34747C3AC1EC}" sibTransId="{09A6139B-EAD0-4E3C-9CDA-640C4953194C}"/>
    <dgm:cxn modelId="{957C3D6C-BAAD-47CD-A2BB-B37DC36CC0B3}" srcId="{F94CA42B-26B3-47B2-B7FE-5A305C6C3E50}" destId="{669CB62C-866B-4E5D-AA8C-5385F18E64FD}" srcOrd="6" destOrd="0" parTransId="{C85E0DAE-B7E2-4F2B-A9D8-ECD164011414}" sibTransId="{959C550E-E992-478F-BB19-4F091678C0B2}"/>
    <dgm:cxn modelId="{06BAD351-7003-4B00-9686-E4D48C17C935}" type="presOf" srcId="{3F5762C4-3379-4F8D-880A-B9A0AD372A56}" destId="{B3AD536C-9933-4835-AC5E-C1ECF3B2538A}" srcOrd="0" destOrd="0" presId="urn:microsoft.com/office/officeart/2017/3/layout/DropPinTimeline"/>
    <dgm:cxn modelId="{8E06E553-4BBC-4BCF-8897-52B66CF94B46}" srcId="{FBF324CB-259D-430F-8D14-F0A11104F625}" destId="{123F7F3C-7E89-4E7A-9E6B-4C79A4E014CA}" srcOrd="0" destOrd="0" parTransId="{1EC68624-DE54-428E-AE41-5FD06BBE264F}" sibTransId="{38FD4089-70AD-4A35-AC34-2983D4842FDB}"/>
    <dgm:cxn modelId="{25AD1355-B21C-49AA-B8FA-4BB252DE08A3}" srcId="{F94CA42B-26B3-47B2-B7FE-5A305C6C3E50}" destId="{E0CBC7AB-1012-4587-8BD8-988349258D0C}" srcOrd="2" destOrd="0" parTransId="{663E2392-A051-452A-AD2E-60C922287C0C}" sibTransId="{92679829-8C2B-4E26-981A-185D4C743175}"/>
    <dgm:cxn modelId="{43B36977-3405-465D-B394-2D408FA6FEDF}" type="presOf" srcId="{41FD18EF-38AB-41BA-BFB6-D625A86A6725}" destId="{B3AD536C-9933-4835-AC5E-C1ECF3B2538A}" srcOrd="0" destOrd="1" presId="urn:microsoft.com/office/officeart/2017/3/layout/DropPinTimeline"/>
    <dgm:cxn modelId="{41CF2984-F1A4-43D6-968E-685A5FF6ED92}" type="presOf" srcId="{6E07DC8D-F80B-481B-B32E-202396574629}" destId="{49030B21-33AE-4465-B7D0-7983BC8FE042}" srcOrd="0" destOrd="1" presId="urn:microsoft.com/office/officeart/2017/3/layout/DropPinTimeline"/>
    <dgm:cxn modelId="{0818E886-D630-412E-B990-FB8C8380CB5B}" srcId="{F94CA42B-26B3-47B2-B7FE-5A305C6C3E50}" destId="{30F6378F-6AE0-4CFB-B89B-45877966130E}" srcOrd="9" destOrd="0" parTransId="{6BC21E7D-71B1-48F0-A71D-B7648DE3FAC2}" sibTransId="{D7D2CC9D-B833-4FAF-B8CA-0309DD2AF0A2}"/>
    <dgm:cxn modelId="{0A227F8F-A4DD-4553-A5D7-F986C4BC1439}" srcId="{F94CA42B-26B3-47B2-B7FE-5A305C6C3E50}" destId="{B0EE8EE1-5E7E-4E48-98D1-DC91445C0099}" srcOrd="1" destOrd="0" parTransId="{25FE10E7-1A01-4D5B-A15B-951D201EC904}" sibTransId="{AEE61350-A378-42D6-93CE-DB43B2D34BED}"/>
    <dgm:cxn modelId="{62590190-38B9-4A1D-8168-33E815AD9306}" srcId="{9EC949E8-2400-493B-B6CA-35E4FEC72613}" destId="{FAF3E258-05B5-40EC-AF26-68665BF4C77C}" srcOrd="0" destOrd="0" parTransId="{B3A58D6D-8A92-47FE-9C23-81345F406F83}" sibTransId="{671CF1F8-82CB-4EC7-93AB-1EFA05320FB8}"/>
    <dgm:cxn modelId="{1D62CD93-1490-448D-8439-ECBB2BE272CE}" type="presOf" srcId="{F42CD544-4A4D-4700-9587-92B378DA30DE}" destId="{A6EF3254-C8E4-4734-94A9-36B3DF173183}" srcOrd="0" destOrd="0" presId="urn:microsoft.com/office/officeart/2017/3/layout/DropPinTimeline"/>
    <dgm:cxn modelId="{21808D96-E42D-464B-BC52-5A7D7B268E77}" srcId="{B0EE8EE1-5E7E-4E48-98D1-DC91445C0099}" destId="{F42CD544-4A4D-4700-9587-92B378DA30DE}" srcOrd="0" destOrd="0" parTransId="{21EEED95-41EE-459F-90DC-6D2C7BFF373C}" sibTransId="{DB9D2CB8-766E-49E3-826B-2523531C1DF2}"/>
    <dgm:cxn modelId="{1331F09C-884E-4145-8AF1-D46342A96464}" type="presOf" srcId="{669CB62C-866B-4E5D-AA8C-5385F18E64FD}" destId="{58C0CB8E-2984-45B9-85B6-687F282BC9E2}" srcOrd="0" destOrd="0" presId="urn:microsoft.com/office/officeart/2017/3/layout/DropPinTimeline"/>
    <dgm:cxn modelId="{9F1FD4A0-87E8-4D4A-982E-AB9599FA5B73}" srcId="{E0CBC7AB-1012-4587-8BD8-988349258D0C}" destId="{BED9EF96-55B0-40F8-9CEA-24C2B8E392AA}" srcOrd="0" destOrd="0" parTransId="{F0096727-DDC5-45EE-8BD2-37BF9209D9B8}" sibTransId="{5CDF5757-CAF1-40F6-A2B1-1AC6BF18BE22}"/>
    <dgm:cxn modelId="{D57101A1-E852-4AB4-8FA7-C665355C6FF0}" type="presOf" srcId="{F0F745A9-FD1A-4185-A90A-18F8A128CD87}" destId="{2CF265F4-4E86-42D4-953B-1EE99B77219F}" srcOrd="0" destOrd="0" presId="urn:microsoft.com/office/officeart/2017/3/layout/DropPinTimeline"/>
    <dgm:cxn modelId="{1894ABA1-91C4-42DE-8E9A-8C3741E8355D}" type="presOf" srcId="{E0CBC7AB-1012-4587-8BD8-988349258D0C}" destId="{61B88311-3EFC-4191-BEE5-2EC13A08664C}" srcOrd="0" destOrd="0" presId="urn:microsoft.com/office/officeart/2017/3/layout/DropPinTimeline"/>
    <dgm:cxn modelId="{5E2B7AA4-7B0A-45B7-B40C-4544BF9DEE77}" srcId="{F94CA42B-26B3-47B2-B7FE-5A305C6C3E50}" destId="{9EC949E8-2400-493B-B6CA-35E4FEC72613}" srcOrd="0" destOrd="0" parTransId="{CC2D457B-1683-46D8-AC20-F917C59054B4}" sibTransId="{BF18A922-F839-490E-B4FA-EA1CA6FD4B30}"/>
    <dgm:cxn modelId="{7AACD5A9-A25A-460B-9CED-1DD94A26BAD6}" type="presOf" srcId="{F94CA42B-26B3-47B2-B7FE-5A305C6C3E50}" destId="{787F3E9C-102E-4E50-8053-9B6F3E220BC8}" srcOrd="0" destOrd="0" presId="urn:microsoft.com/office/officeart/2017/3/layout/DropPinTimeline"/>
    <dgm:cxn modelId="{1714A4B0-7DF1-41D1-8C05-F605978E648D}" srcId="{F42CD544-4A4D-4700-9587-92B378DA30DE}" destId="{F11440D9-3C91-460F-A609-4A53DF1682C6}" srcOrd="0" destOrd="0" parTransId="{82812B1E-505B-4D4E-9AB6-08CDE8C9C656}" sibTransId="{505451FE-D851-4630-9E7E-1A6647F5510A}"/>
    <dgm:cxn modelId="{1F6A18B7-DFB4-4C1C-AFF8-D72C206ED5DD}" type="presOf" srcId="{F337F7DA-3E15-4735-9B3D-6906FD822463}" destId="{50F7E7CA-16CE-4B8B-974A-7CB3FB1FC1B1}" srcOrd="0" destOrd="1" presId="urn:microsoft.com/office/officeart/2017/3/layout/DropPinTimeline"/>
    <dgm:cxn modelId="{AF8C66B7-73E7-4C20-BDC0-934B2A412D81}" type="presOf" srcId="{F11440D9-3C91-460F-A609-4A53DF1682C6}" destId="{A6EF3254-C8E4-4734-94A9-36B3DF173183}" srcOrd="0" destOrd="1" presId="urn:microsoft.com/office/officeart/2017/3/layout/DropPinTimeline"/>
    <dgm:cxn modelId="{878B21B8-873A-4CFD-BDC1-A2392520097E}" srcId="{F94CA42B-26B3-47B2-B7FE-5A305C6C3E50}" destId="{77A3C8F2-FA1F-44E6-AFAB-975E6DAF5FC0}" srcOrd="5" destOrd="0" parTransId="{93329218-ED52-405D-8EC8-95242D731F77}" sibTransId="{819832E9-F772-4F2E-BCA2-1204F8286A0A}"/>
    <dgm:cxn modelId="{C6F149B8-7726-4AAA-95A1-4C58BC14C5E1}" type="presOf" srcId="{E01A50CE-EB4B-4487-A21B-16DC2751AD7C}" destId="{CF89EA1B-0703-4227-820A-E7AD1CF85D8E}" srcOrd="0" destOrd="0" presId="urn:microsoft.com/office/officeart/2017/3/layout/DropPinTimeline"/>
    <dgm:cxn modelId="{1BF90CBE-BDFC-4B0E-9497-821BEFEFD554}" srcId="{E4B3431B-0599-4700-93F8-B0F6D8A84E79}" destId="{BBA3482F-2CDC-40FF-8C8F-FC6BE4164D18}" srcOrd="0" destOrd="0" parTransId="{A1159643-6CA5-4DC4-B1E4-7D6C35D2C21A}" sibTransId="{97B096A5-2D62-48FE-A022-A864D66B6487}"/>
    <dgm:cxn modelId="{62FF12C4-7F43-4CCF-BFA7-D148221AE007}" srcId="{CAF8BDBB-5748-4C09-AD7E-5FB20D4A263C}" destId="{5987620E-2D26-439E-A694-F4C6F19707F1}" srcOrd="0" destOrd="0" parTransId="{4FFCDF80-E81C-422B-918D-C0A88CABBA99}" sibTransId="{51F455A2-3415-48DD-A774-DF9B5DD6050A}"/>
    <dgm:cxn modelId="{956C3AC8-A9FB-4810-A967-FA5336E59B7E}" srcId="{F94CA42B-26B3-47B2-B7FE-5A305C6C3E50}" destId="{0F00FC81-73B5-46A8-93D8-A11ADB27B848}" srcOrd="3" destOrd="0" parTransId="{2695B138-BB77-4624-8471-91FA9A40973C}" sibTransId="{9A29AD5C-5F1D-43B8-BA91-2601F320BBAC}"/>
    <dgm:cxn modelId="{B94EEDCC-83ED-4568-A170-F8D09438CCF9}" srcId="{77A3C8F2-FA1F-44E6-AFAB-975E6DAF5FC0}" destId="{3F5762C4-3379-4F8D-880A-B9A0AD372A56}" srcOrd="0" destOrd="0" parTransId="{168BC406-9B22-4670-B4DA-76664AFE139A}" sibTransId="{9D42AB4D-4ED7-480A-A258-71839959B096}"/>
    <dgm:cxn modelId="{D6A4CAD2-3474-4357-B562-55112CF70FF1}" type="presOf" srcId="{FBF324CB-259D-430F-8D14-F0A11104F625}" destId="{C641D3D6-3906-44D4-9187-84AD76A119A8}" srcOrd="0" destOrd="0" presId="urn:microsoft.com/office/officeart/2017/3/layout/DropPinTimeline"/>
    <dgm:cxn modelId="{E85304D3-B137-4596-B2E9-808A46341314}" type="presOf" srcId="{77A3C8F2-FA1F-44E6-AFAB-975E6DAF5FC0}" destId="{F0A11A02-2419-499D-B09A-3B43623E2ABB}" srcOrd="0" destOrd="0" presId="urn:microsoft.com/office/officeart/2017/3/layout/DropPinTimeline"/>
    <dgm:cxn modelId="{96D070DA-94B4-4944-8C37-A915E7C4C602}" type="presOf" srcId="{FAF3E258-05B5-40EC-AF26-68665BF4C77C}" destId="{49030B21-33AE-4465-B7D0-7983BC8FE042}" srcOrd="0" destOrd="0" presId="urn:microsoft.com/office/officeart/2017/3/layout/DropPinTimeline"/>
    <dgm:cxn modelId="{2EC42ADE-546B-4286-AC08-745C9BA4A96A}" type="presOf" srcId="{BED9EF96-55B0-40F8-9CEA-24C2B8E392AA}" destId="{BD1C263E-72B6-478B-9F56-6D69B2505749}" srcOrd="0" destOrd="0" presId="urn:microsoft.com/office/officeart/2017/3/layout/DropPinTimeline"/>
    <dgm:cxn modelId="{7ADBE9F2-996D-4C69-A805-F6BDAF1D7543}" srcId="{F94CA42B-26B3-47B2-B7FE-5A305C6C3E50}" destId="{F0F745A9-FD1A-4185-A90A-18F8A128CD87}" srcOrd="7" destOrd="0" parTransId="{78C0DB56-FB78-4427-A2A9-E1B25E15D5AD}" sibTransId="{8C94E121-A07D-406E-86F6-1132269DA358}"/>
    <dgm:cxn modelId="{8DA89AF3-1C9A-409C-A732-374A301556D9}" type="presOf" srcId="{30F6378F-6AE0-4CFB-B89B-45877966130E}" destId="{1A03F63C-05E6-4EC4-AE4C-ACF81B412E0B}" srcOrd="0" destOrd="0" presId="urn:microsoft.com/office/officeart/2017/3/layout/DropPinTimeline"/>
    <dgm:cxn modelId="{92E861F7-6E34-463F-9A38-C08F8B4D339B}" srcId="{F94CA42B-26B3-47B2-B7FE-5A305C6C3E50}" destId="{E01A50CE-EB4B-4487-A21B-16DC2751AD7C}" srcOrd="8" destOrd="0" parTransId="{30CBE93C-3CA2-4A1C-8354-E20A8E87D784}" sibTransId="{04A35C11-9E0D-4ED7-A8CD-22D34D10FB4E}"/>
    <dgm:cxn modelId="{0FD5E9F7-6325-4348-8BE4-C65A64856FA5}" srcId="{0F00FC81-73B5-46A8-93D8-A11ADB27B848}" destId="{C0581A0B-8168-4DF4-82D9-59152F327CF5}" srcOrd="0" destOrd="0" parTransId="{DFD64F7D-5868-4C4B-A08A-F7D989930A2A}" sibTransId="{05B153CB-3302-450F-8048-56ACFB42E2AF}"/>
    <dgm:cxn modelId="{C4553EFC-DC22-4E6F-BA93-8C2C40A55AF6}" type="presOf" srcId="{CAF8BDBB-5748-4C09-AD7E-5FB20D4A263C}" destId="{55FBC5D6-5EA2-4214-9F8F-B1190CA69FF4}" srcOrd="0" destOrd="0" presId="urn:microsoft.com/office/officeart/2017/3/layout/DropPinTimeline"/>
    <dgm:cxn modelId="{BBEF7CFC-C240-4F6A-89BE-FDA8BFE7E10D}" type="presOf" srcId="{1A3C2785-60DE-4F9D-A472-7D29EDD0858C}" destId="{BD1C263E-72B6-478B-9F56-6D69B2505749}" srcOrd="0" destOrd="1" presId="urn:microsoft.com/office/officeart/2017/3/layout/DropPinTimeline"/>
    <dgm:cxn modelId="{4A02B0C6-3CC6-47AB-BF87-45C5D91B8024}" type="presParOf" srcId="{787F3E9C-102E-4E50-8053-9B6F3E220BC8}" destId="{54BDF6D4-90C9-4056-BD01-3D074B96E0BC}" srcOrd="0" destOrd="0" presId="urn:microsoft.com/office/officeart/2017/3/layout/DropPinTimeline"/>
    <dgm:cxn modelId="{7243CA6E-CB87-488C-B0CB-265DA951389A}" type="presParOf" srcId="{787F3E9C-102E-4E50-8053-9B6F3E220BC8}" destId="{620E691A-5583-441D-8A5F-347657966A78}" srcOrd="1" destOrd="0" presId="urn:microsoft.com/office/officeart/2017/3/layout/DropPinTimeline"/>
    <dgm:cxn modelId="{2EB9CCF1-3415-41BE-9223-8D6B2B7A21B0}" type="presParOf" srcId="{620E691A-5583-441D-8A5F-347657966A78}" destId="{09C314A0-57F8-4339-BD47-072D5F9433E7}" srcOrd="0" destOrd="0" presId="urn:microsoft.com/office/officeart/2017/3/layout/DropPinTimeline"/>
    <dgm:cxn modelId="{045A7D05-BADF-41E4-B581-D2711DBE7824}" type="presParOf" srcId="{09C314A0-57F8-4339-BD47-072D5F9433E7}" destId="{8FAF80FD-027C-4152-887C-058E88A78120}" srcOrd="0" destOrd="0" presId="urn:microsoft.com/office/officeart/2017/3/layout/DropPinTimeline"/>
    <dgm:cxn modelId="{CE2C95DC-8BF5-4A04-B3D1-486EDD1EF8F1}" type="presParOf" srcId="{09C314A0-57F8-4339-BD47-072D5F9433E7}" destId="{15954B6C-6B5B-4FED-83FD-5A4571698D02}" srcOrd="1" destOrd="0" presId="urn:microsoft.com/office/officeart/2017/3/layout/DropPinTimeline"/>
    <dgm:cxn modelId="{6FC24DE8-F5B2-4935-8A88-0CF87773F5FE}" type="presParOf" srcId="{15954B6C-6B5B-4FED-83FD-5A4571698D02}" destId="{44C9F351-15BA-4767-BBA1-E0A54E6D7E41}" srcOrd="0" destOrd="0" presId="urn:microsoft.com/office/officeart/2017/3/layout/DropPinTimeline"/>
    <dgm:cxn modelId="{E7AB1189-FDBA-4A86-8DAB-ED247C17511E}" type="presParOf" srcId="{15954B6C-6B5B-4FED-83FD-5A4571698D02}" destId="{60D87222-AA02-461A-98EE-27F1B6A90B1A}" srcOrd="1" destOrd="0" presId="urn:microsoft.com/office/officeart/2017/3/layout/DropPinTimeline"/>
    <dgm:cxn modelId="{FA501434-B13B-4A9B-8C2B-39F8CC787F26}" type="presParOf" srcId="{09C314A0-57F8-4339-BD47-072D5F9433E7}" destId="{49030B21-33AE-4465-B7D0-7983BC8FE042}" srcOrd="2" destOrd="0" presId="urn:microsoft.com/office/officeart/2017/3/layout/DropPinTimeline"/>
    <dgm:cxn modelId="{73C7AA18-F657-4D20-B0D5-6B76D4D7E146}" type="presParOf" srcId="{09C314A0-57F8-4339-BD47-072D5F9433E7}" destId="{789AEDD8-D4F1-4BB3-8975-5D11B731828E}" srcOrd="3" destOrd="0" presId="urn:microsoft.com/office/officeart/2017/3/layout/DropPinTimeline"/>
    <dgm:cxn modelId="{626F374A-6E11-40B0-871B-59711FC32613}" type="presParOf" srcId="{09C314A0-57F8-4339-BD47-072D5F9433E7}" destId="{914A8D1D-66DA-45FC-A50B-4CCC38BBD71F}" srcOrd="4" destOrd="0" presId="urn:microsoft.com/office/officeart/2017/3/layout/DropPinTimeline"/>
    <dgm:cxn modelId="{9F91D9FB-0F73-4043-8879-918557195691}" type="presParOf" srcId="{09C314A0-57F8-4339-BD47-072D5F9433E7}" destId="{5FC76038-83C0-43FD-B5F7-F3BA84F25BB9}" srcOrd="5" destOrd="0" presId="urn:microsoft.com/office/officeart/2017/3/layout/DropPinTimeline"/>
    <dgm:cxn modelId="{A27A92C0-02C3-486A-8F54-0B71A6DBC641}" type="presParOf" srcId="{620E691A-5583-441D-8A5F-347657966A78}" destId="{FC249A4A-A0D2-4270-B393-674A54359BAB}" srcOrd="1" destOrd="0" presId="urn:microsoft.com/office/officeart/2017/3/layout/DropPinTimeline"/>
    <dgm:cxn modelId="{777AC8E2-ED74-44AD-A7A0-4757528ACFA7}" type="presParOf" srcId="{620E691A-5583-441D-8A5F-347657966A78}" destId="{2C19122B-A649-4550-A795-A86B640211B6}" srcOrd="2" destOrd="0" presId="urn:microsoft.com/office/officeart/2017/3/layout/DropPinTimeline"/>
    <dgm:cxn modelId="{DBF7C360-6F29-4F38-BE39-A1B0FA887A8A}" type="presParOf" srcId="{2C19122B-A649-4550-A795-A86B640211B6}" destId="{A316DC52-7B5F-47DE-A9BB-D59A9DBE9DA6}" srcOrd="0" destOrd="0" presId="urn:microsoft.com/office/officeart/2017/3/layout/DropPinTimeline"/>
    <dgm:cxn modelId="{2C9B0DA1-E4C9-400F-8350-4020DF22EE5C}" type="presParOf" srcId="{2C19122B-A649-4550-A795-A86B640211B6}" destId="{E928313F-80C1-4C3B-A8EE-9EC5652E64EE}" srcOrd="1" destOrd="0" presId="urn:microsoft.com/office/officeart/2017/3/layout/DropPinTimeline"/>
    <dgm:cxn modelId="{DF024A87-AAC8-440F-8DB6-CE9F43738C68}" type="presParOf" srcId="{E928313F-80C1-4C3B-A8EE-9EC5652E64EE}" destId="{59BDF4A3-AF4C-4E36-A20E-F29B21F10C69}" srcOrd="0" destOrd="0" presId="urn:microsoft.com/office/officeart/2017/3/layout/DropPinTimeline"/>
    <dgm:cxn modelId="{9B69F4C5-198B-4B82-B0AD-1FE10E2D3777}" type="presParOf" srcId="{E928313F-80C1-4C3B-A8EE-9EC5652E64EE}" destId="{877CF1B2-2021-485A-A46B-63C0EF3D61B5}" srcOrd="1" destOrd="0" presId="urn:microsoft.com/office/officeart/2017/3/layout/DropPinTimeline"/>
    <dgm:cxn modelId="{DC49967E-D3CF-4791-BB55-E046105307A4}" type="presParOf" srcId="{2C19122B-A649-4550-A795-A86B640211B6}" destId="{A6EF3254-C8E4-4734-94A9-36B3DF173183}" srcOrd="2" destOrd="0" presId="urn:microsoft.com/office/officeart/2017/3/layout/DropPinTimeline"/>
    <dgm:cxn modelId="{57FCC2D7-853C-4467-B89E-74BF9864D8A7}" type="presParOf" srcId="{2C19122B-A649-4550-A795-A86B640211B6}" destId="{0EA7C62D-8702-42B0-B3F1-E6BEAD3A5DA6}" srcOrd="3" destOrd="0" presId="urn:microsoft.com/office/officeart/2017/3/layout/DropPinTimeline"/>
    <dgm:cxn modelId="{8273DE8C-97DD-4C58-AD4A-07CE375D975D}" type="presParOf" srcId="{2C19122B-A649-4550-A795-A86B640211B6}" destId="{E2096C80-3EFD-4E2E-89C6-43A8D200EC19}" srcOrd="4" destOrd="0" presId="urn:microsoft.com/office/officeart/2017/3/layout/DropPinTimeline"/>
    <dgm:cxn modelId="{8471C49C-5D4C-4A57-9A2A-673BFCF620CE}" type="presParOf" srcId="{2C19122B-A649-4550-A795-A86B640211B6}" destId="{017B87CF-22DC-4FB6-8604-4FBACC517CC2}" srcOrd="5" destOrd="0" presId="urn:microsoft.com/office/officeart/2017/3/layout/DropPinTimeline"/>
    <dgm:cxn modelId="{9C327B9D-294A-4EB1-B169-BA76C0E7399B}" type="presParOf" srcId="{620E691A-5583-441D-8A5F-347657966A78}" destId="{39442042-CA5F-43ED-8B55-5ECC139A477C}" srcOrd="3" destOrd="0" presId="urn:microsoft.com/office/officeart/2017/3/layout/DropPinTimeline"/>
    <dgm:cxn modelId="{549DDDE8-CAD0-4A65-A04A-C019F2F46F29}" type="presParOf" srcId="{620E691A-5583-441D-8A5F-347657966A78}" destId="{659ECC74-E073-423B-9C54-25A088D51A80}" srcOrd="4" destOrd="0" presId="urn:microsoft.com/office/officeart/2017/3/layout/DropPinTimeline"/>
    <dgm:cxn modelId="{D3E84C26-73AE-411E-BDF5-2C0243A102B7}" type="presParOf" srcId="{659ECC74-E073-423B-9C54-25A088D51A80}" destId="{2A4B08DF-27C0-41D5-BEC3-5059AA2BB6D8}" srcOrd="0" destOrd="0" presId="urn:microsoft.com/office/officeart/2017/3/layout/DropPinTimeline"/>
    <dgm:cxn modelId="{2F3E3F14-9A00-46F4-A6C4-413F40ED860F}" type="presParOf" srcId="{659ECC74-E073-423B-9C54-25A088D51A80}" destId="{9CF9DA1F-BDCA-45A7-8292-1FCAE4EB3DBA}" srcOrd="1" destOrd="0" presId="urn:microsoft.com/office/officeart/2017/3/layout/DropPinTimeline"/>
    <dgm:cxn modelId="{326D7FAF-1851-48E6-9025-2369645D5D26}" type="presParOf" srcId="{9CF9DA1F-BDCA-45A7-8292-1FCAE4EB3DBA}" destId="{D02A69AC-1587-4EF8-92E3-EC64D18EF637}" srcOrd="0" destOrd="0" presId="urn:microsoft.com/office/officeart/2017/3/layout/DropPinTimeline"/>
    <dgm:cxn modelId="{925F8CD5-5B91-4CEC-8022-59B76BA47E18}" type="presParOf" srcId="{9CF9DA1F-BDCA-45A7-8292-1FCAE4EB3DBA}" destId="{472FBC99-B155-4DDD-B0CF-0F487F86FB85}" srcOrd="1" destOrd="0" presId="urn:microsoft.com/office/officeart/2017/3/layout/DropPinTimeline"/>
    <dgm:cxn modelId="{9B56EE87-ADD4-4F54-AD6B-6EF79AD35255}" type="presParOf" srcId="{659ECC74-E073-423B-9C54-25A088D51A80}" destId="{BD1C263E-72B6-478B-9F56-6D69B2505749}" srcOrd="2" destOrd="0" presId="urn:microsoft.com/office/officeart/2017/3/layout/DropPinTimeline"/>
    <dgm:cxn modelId="{BB72FB0E-D083-4F92-B203-A0DBD2769B59}" type="presParOf" srcId="{659ECC74-E073-423B-9C54-25A088D51A80}" destId="{61B88311-3EFC-4191-BEE5-2EC13A08664C}" srcOrd="3" destOrd="0" presId="urn:microsoft.com/office/officeart/2017/3/layout/DropPinTimeline"/>
    <dgm:cxn modelId="{622C8FF5-A84C-41BD-AD35-8F82735AD8BF}" type="presParOf" srcId="{659ECC74-E073-423B-9C54-25A088D51A80}" destId="{9A53FD4B-6AA4-4875-9268-3292FAB70CE0}" srcOrd="4" destOrd="0" presId="urn:microsoft.com/office/officeart/2017/3/layout/DropPinTimeline"/>
    <dgm:cxn modelId="{FF552099-1C66-4880-9A40-628033EB44BD}" type="presParOf" srcId="{659ECC74-E073-423B-9C54-25A088D51A80}" destId="{BCD5A39B-E8D9-4615-BC90-85D1B5994FC9}" srcOrd="5" destOrd="0" presId="urn:microsoft.com/office/officeart/2017/3/layout/DropPinTimeline"/>
    <dgm:cxn modelId="{0759491F-53E2-4580-8924-86EAE34707B7}" type="presParOf" srcId="{620E691A-5583-441D-8A5F-347657966A78}" destId="{A130FC1E-1D74-4897-AF25-270B0A467392}" srcOrd="5" destOrd="0" presId="urn:microsoft.com/office/officeart/2017/3/layout/DropPinTimeline"/>
    <dgm:cxn modelId="{0FA69D92-10EC-4886-BB6C-C0322733FB19}" type="presParOf" srcId="{620E691A-5583-441D-8A5F-347657966A78}" destId="{84C61A57-D07C-43C7-A01B-514CED7B32E3}" srcOrd="6" destOrd="0" presId="urn:microsoft.com/office/officeart/2017/3/layout/DropPinTimeline"/>
    <dgm:cxn modelId="{596BFB03-FA95-42D1-8FDE-1C4FC396278E}" type="presParOf" srcId="{84C61A57-D07C-43C7-A01B-514CED7B32E3}" destId="{0F104A37-9CCE-4C14-8AA1-5FE6DA3AF826}" srcOrd="0" destOrd="0" presId="urn:microsoft.com/office/officeart/2017/3/layout/DropPinTimeline"/>
    <dgm:cxn modelId="{94B68BB0-E647-4968-B560-C8C993C93B4F}" type="presParOf" srcId="{84C61A57-D07C-43C7-A01B-514CED7B32E3}" destId="{3294400A-BF62-4862-9FB2-E13F76331E9D}" srcOrd="1" destOrd="0" presId="urn:microsoft.com/office/officeart/2017/3/layout/DropPinTimeline"/>
    <dgm:cxn modelId="{17B62283-5C4D-45F1-B32F-9D204104F659}" type="presParOf" srcId="{3294400A-BF62-4862-9FB2-E13F76331E9D}" destId="{B6C32EB6-CB6C-415F-A123-04348FD1E553}" srcOrd="0" destOrd="0" presId="urn:microsoft.com/office/officeart/2017/3/layout/DropPinTimeline"/>
    <dgm:cxn modelId="{75894385-C698-4019-B87D-7285D17425C3}" type="presParOf" srcId="{3294400A-BF62-4862-9FB2-E13F76331E9D}" destId="{00F307BC-7D3A-4774-AA01-6090B4D170C5}" srcOrd="1" destOrd="0" presId="urn:microsoft.com/office/officeart/2017/3/layout/DropPinTimeline"/>
    <dgm:cxn modelId="{788BD86D-2600-41B5-A502-02F0E7D5DE37}" type="presParOf" srcId="{84C61A57-D07C-43C7-A01B-514CED7B32E3}" destId="{50F7E7CA-16CE-4B8B-974A-7CB3FB1FC1B1}" srcOrd="2" destOrd="0" presId="urn:microsoft.com/office/officeart/2017/3/layout/DropPinTimeline"/>
    <dgm:cxn modelId="{FB17634C-0AA1-4F49-A2FD-3DE301DC0EAE}" type="presParOf" srcId="{84C61A57-D07C-43C7-A01B-514CED7B32E3}" destId="{A6DED6C7-CD0B-435A-BF4F-E7BDE530DA1C}" srcOrd="3" destOrd="0" presId="urn:microsoft.com/office/officeart/2017/3/layout/DropPinTimeline"/>
    <dgm:cxn modelId="{B3608288-2CE9-47AC-AC51-05770B74AD0F}" type="presParOf" srcId="{84C61A57-D07C-43C7-A01B-514CED7B32E3}" destId="{9893E60C-19CC-4C4F-9D44-9B5D64C74E78}" srcOrd="4" destOrd="0" presId="urn:microsoft.com/office/officeart/2017/3/layout/DropPinTimeline"/>
    <dgm:cxn modelId="{B376F14A-08D9-4AA8-93B1-EFA8EA8391D1}" type="presParOf" srcId="{84C61A57-D07C-43C7-A01B-514CED7B32E3}" destId="{983DD852-E6F6-4CB2-8DBD-19E9D0DC2C7E}" srcOrd="5" destOrd="0" presId="urn:microsoft.com/office/officeart/2017/3/layout/DropPinTimeline"/>
    <dgm:cxn modelId="{E3320A65-D9CC-4F2C-9BFA-59E58300AAB9}" type="presParOf" srcId="{620E691A-5583-441D-8A5F-347657966A78}" destId="{52978117-652E-478F-98CA-670E6360E129}" srcOrd="7" destOrd="0" presId="urn:microsoft.com/office/officeart/2017/3/layout/DropPinTimeline"/>
    <dgm:cxn modelId="{F3D20D9D-C5C9-46E6-A547-52B284204804}" type="presParOf" srcId="{620E691A-5583-441D-8A5F-347657966A78}" destId="{2CD2BB63-E761-4192-85AB-825D57537F6C}" srcOrd="8" destOrd="0" presId="urn:microsoft.com/office/officeart/2017/3/layout/DropPinTimeline"/>
    <dgm:cxn modelId="{BCE92AD5-7E8A-4F6F-973A-BC319AC4D639}" type="presParOf" srcId="{2CD2BB63-E761-4192-85AB-825D57537F6C}" destId="{DAFFE6C6-A6E4-4C29-8C1D-617F97DA0616}" srcOrd="0" destOrd="0" presId="urn:microsoft.com/office/officeart/2017/3/layout/DropPinTimeline"/>
    <dgm:cxn modelId="{EF28D4EB-039C-4CAC-A7CE-55F6058EA79B}" type="presParOf" srcId="{2CD2BB63-E761-4192-85AB-825D57537F6C}" destId="{CFA01EFE-D59E-4BE7-8C46-00608AC8F523}" srcOrd="1" destOrd="0" presId="urn:microsoft.com/office/officeart/2017/3/layout/DropPinTimeline"/>
    <dgm:cxn modelId="{4D41AC54-7822-4804-9F29-E6A1F019B044}" type="presParOf" srcId="{CFA01EFE-D59E-4BE7-8C46-00608AC8F523}" destId="{93384912-0C20-47F7-A5AA-F9A082CDB882}" srcOrd="0" destOrd="0" presId="urn:microsoft.com/office/officeart/2017/3/layout/DropPinTimeline"/>
    <dgm:cxn modelId="{B4D3FE76-59E7-4005-A897-F73228F39535}" type="presParOf" srcId="{CFA01EFE-D59E-4BE7-8C46-00608AC8F523}" destId="{95ED5803-90BD-4A97-8E08-1499F6F5F583}" srcOrd="1" destOrd="0" presId="urn:microsoft.com/office/officeart/2017/3/layout/DropPinTimeline"/>
    <dgm:cxn modelId="{C726FF78-0549-4A2B-AA3B-4FB83CC240FB}" type="presParOf" srcId="{2CD2BB63-E761-4192-85AB-825D57537F6C}" destId="{F82762DF-5CC7-4593-914E-11772C6F5A83}" srcOrd="2" destOrd="0" presId="urn:microsoft.com/office/officeart/2017/3/layout/DropPinTimeline"/>
    <dgm:cxn modelId="{43E867A1-A647-4225-9177-485F3210F024}" type="presParOf" srcId="{2CD2BB63-E761-4192-85AB-825D57537F6C}" destId="{C641D3D6-3906-44D4-9187-84AD76A119A8}" srcOrd="3" destOrd="0" presId="urn:microsoft.com/office/officeart/2017/3/layout/DropPinTimeline"/>
    <dgm:cxn modelId="{83F556F8-5D25-4E44-8AE0-9216EA04055E}" type="presParOf" srcId="{2CD2BB63-E761-4192-85AB-825D57537F6C}" destId="{395F21FE-16AC-4AF2-A67D-605FA7E84A0A}" srcOrd="4" destOrd="0" presId="urn:microsoft.com/office/officeart/2017/3/layout/DropPinTimeline"/>
    <dgm:cxn modelId="{EC360161-9F64-43BA-B5D4-7CDB0E5D742E}" type="presParOf" srcId="{2CD2BB63-E761-4192-85AB-825D57537F6C}" destId="{9A0B5C74-C9BB-4F1E-AAF1-F5D64A273DE7}" srcOrd="5" destOrd="0" presId="urn:microsoft.com/office/officeart/2017/3/layout/DropPinTimeline"/>
    <dgm:cxn modelId="{22EA027F-3AF9-44AE-B2F0-458DA20E2FD2}" type="presParOf" srcId="{620E691A-5583-441D-8A5F-347657966A78}" destId="{719CB2FC-F468-408A-9C67-AD228562842C}" srcOrd="9" destOrd="0" presId="urn:microsoft.com/office/officeart/2017/3/layout/DropPinTimeline"/>
    <dgm:cxn modelId="{3EBC1D31-C59C-4C15-B6A4-D25BCDBE5856}" type="presParOf" srcId="{620E691A-5583-441D-8A5F-347657966A78}" destId="{2FA3E524-1E6D-4081-B68B-A200401526C2}" srcOrd="10" destOrd="0" presId="urn:microsoft.com/office/officeart/2017/3/layout/DropPinTimeline"/>
    <dgm:cxn modelId="{337C518B-D25A-4D4C-90CC-AF20FE5DC6A5}" type="presParOf" srcId="{2FA3E524-1E6D-4081-B68B-A200401526C2}" destId="{B9CF733D-A70D-4816-8405-800BF39FA1A8}" srcOrd="0" destOrd="0" presId="urn:microsoft.com/office/officeart/2017/3/layout/DropPinTimeline"/>
    <dgm:cxn modelId="{B7C19D9D-27AF-4E77-AA8C-2AEB294BAD54}" type="presParOf" srcId="{2FA3E524-1E6D-4081-B68B-A200401526C2}" destId="{542C3FB9-DE8B-4215-AAF6-9125385A1AFB}" srcOrd="1" destOrd="0" presId="urn:microsoft.com/office/officeart/2017/3/layout/DropPinTimeline"/>
    <dgm:cxn modelId="{81589E8F-8AAF-4C4A-95ED-E17BB033444A}" type="presParOf" srcId="{542C3FB9-DE8B-4215-AAF6-9125385A1AFB}" destId="{CD0E4FAC-B0A9-4AAB-B4F9-B582D469771D}" srcOrd="0" destOrd="0" presId="urn:microsoft.com/office/officeart/2017/3/layout/DropPinTimeline"/>
    <dgm:cxn modelId="{59A28351-A10B-4175-AA7A-E0D3B23C52E8}" type="presParOf" srcId="{542C3FB9-DE8B-4215-AAF6-9125385A1AFB}" destId="{53DA00F0-27FC-44A8-892B-20E9B95DA9F9}" srcOrd="1" destOrd="0" presId="urn:microsoft.com/office/officeart/2017/3/layout/DropPinTimeline"/>
    <dgm:cxn modelId="{F3533391-F6D0-4DB9-9CF7-E23168CFE105}" type="presParOf" srcId="{2FA3E524-1E6D-4081-B68B-A200401526C2}" destId="{B3AD536C-9933-4835-AC5E-C1ECF3B2538A}" srcOrd="2" destOrd="0" presId="urn:microsoft.com/office/officeart/2017/3/layout/DropPinTimeline"/>
    <dgm:cxn modelId="{31209019-1051-403E-B45C-FDEC0D67FD4C}" type="presParOf" srcId="{2FA3E524-1E6D-4081-B68B-A200401526C2}" destId="{F0A11A02-2419-499D-B09A-3B43623E2ABB}" srcOrd="3" destOrd="0" presId="urn:microsoft.com/office/officeart/2017/3/layout/DropPinTimeline"/>
    <dgm:cxn modelId="{3F339242-82AA-4047-AC54-602AA75C6ED1}" type="presParOf" srcId="{2FA3E524-1E6D-4081-B68B-A200401526C2}" destId="{F8C65A16-18BC-442A-9CFA-2ACC3DF186F5}" srcOrd="4" destOrd="0" presId="urn:microsoft.com/office/officeart/2017/3/layout/DropPinTimeline"/>
    <dgm:cxn modelId="{C03AE1C1-83B8-4CEE-9BF7-8717D62CF3BF}" type="presParOf" srcId="{2FA3E524-1E6D-4081-B68B-A200401526C2}" destId="{1978E082-1D65-42AB-83C0-E87F2F20CAB3}" srcOrd="5" destOrd="0" presId="urn:microsoft.com/office/officeart/2017/3/layout/DropPinTimeline"/>
    <dgm:cxn modelId="{BD080B1B-5357-4127-B8BA-6CB947663BCF}" type="presParOf" srcId="{620E691A-5583-441D-8A5F-347657966A78}" destId="{7B3DD459-0752-466A-97BE-6FFC5ABFF9A5}" srcOrd="11" destOrd="0" presId="urn:microsoft.com/office/officeart/2017/3/layout/DropPinTimeline"/>
    <dgm:cxn modelId="{092EB8B9-2D08-4BE9-9698-6D22E496E92F}" type="presParOf" srcId="{620E691A-5583-441D-8A5F-347657966A78}" destId="{F8B254A4-CF69-4F78-9E2B-922B5DAF2BEF}" srcOrd="12" destOrd="0" presId="urn:microsoft.com/office/officeart/2017/3/layout/DropPinTimeline"/>
    <dgm:cxn modelId="{AF981AEE-FE72-418A-8BF6-4E36930D1DE9}" type="presParOf" srcId="{F8B254A4-CF69-4F78-9E2B-922B5DAF2BEF}" destId="{A7C22ACA-F929-4476-A2F3-0871D33331FD}" srcOrd="0" destOrd="0" presId="urn:microsoft.com/office/officeart/2017/3/layout/DropPinTimeline"/>
    <dgm:cxn modelId="{509CADB3-81B6-4D58-96A3-BB2D44821427}" type="presParOf" srcId="{F8B254A4-CF69-4F78-9E2B-922B5DAF2BEF}" destId="{0C76C740-3222-4767-85DB-574F5BA3689C}" srcOrd="1" destOrd="0" presId="urn:microsoft.com/office/officeart/2017/3/layout/DropPinTimeline"/>
    <dgm:cxn modelId="{04020E55-9D5D-4A74-9B08-0D1D00AE0391}" type="presParOf" srcId="{0C76C740-3222-4767-85DB-574F5BA3689C}" destId="{3291B3BB-5FF4-42D5-88F1-02D88A1943F0}" srcOrd="0" destOrd="0" presId="urn:microsoft.com/office/officeart/2017/3/layout/DropPinTimeline"/>
    <dgm:cxn modelId="{014ED10A-A2AF-4A99-A0FE-CD07D3ACEE02}" type="presParOf" srcId="{0C76C740-3222-4767-85DB-574F5BA3689C}" destId="{4E6D0F04-87C2-47A8-AC41-BFEEA99104F3}" srcOrd="1" destOrd="0" presId="urn:microsoft.com/office/officeart/2017/3/layout/DropPinTimeline"/>
    <dgm:cxn modelId="{A06E00F3-54A8-4D3F-8A01-FF6E0433CB49}" type="presParOf" srcId="{F8B254A4-CF69-4F78-9E2B-922B5DAF2BEF}" destId="{5BE30F1C-EE28-434E-951D-F66F22075F13}" srcOrd="2" destOrd="0" presId="urn:microsoft.com/office/officeart/2017/3/layout/DropPinTimeline"/>
    <dgm:cxn modelId="{86DEE31D-75CF-458C-8A03-A62F4D39799F}" type="presParOf" srcId="{F8B254A4-CF69-4F78-9E2B-922B5DAF2BEF}" destId="{58C0CB8E-2984-45B9-85B6-687F282BC9E2}" srcOrd="3" destOrd="0" presId="urn:microsoft.com/office/officeart/2017/3/layout/DropPinTimeline"/>
    <dgm:cxn modelId="{B4FA9C68-713C-47C0-B49F-8BF9002AB45D}" type="presParOf" srcId="{F8B254A4-CF69-4F78-9E2B-922B5DAF2BEF}" destId="{9B279D7F-C89E-43E3-8A80-045639715F0D}" srcOrd="4" destOrd="0" presId="urn:microsoft.com/office/officeart/2017/3/layout/DropPinTimeline"/>
    <dgm:cxn modelId="{D7F164C6-A05E-4F93-BC5D-CF42A9AF5DE6}" type="presParOf" srcId="{F8B254A4-CF69-4F78-9E2B-922B5DAF2BEF}" destId="{2EDE52E1-B15B-4F45-8359-B95C0078EA64}" srcOrd="5" destOrd="0" presId="urn:microsoft.com/office/officeart/2017/3/layout/DropPinTimeline"/>
    <dgm:cxn modelId="{219ED780-E874-448E-8E3F-60FCCC7C2B26}" type="presParOf" srcId="{620E691A-5583-441D-8A5F-347657966A78}" destId="{649AF8D3-D23C-4D4E-9F62-5142E3B03DC6}" srcOrd="13" destOrd="0" presId="urn:microsoft.com/office/officeart/2017/3/layout/DropPinTimeline"/>
    <dgm:cxn modelId="{38FC71B7-AC37-4864-86BF-CD01548DB190}" type="presParOf" srcId="{620E691A-5583-441D-8A5F-347657966A78}" destId="{60D09261-44BA-40A3-B736-992130829B73}" srcOrd="14" destOrd="0" presId="urn:microsoft.com/office/officeart/2017/3/layout/DropPinTimeline"/>
    <dgm:cxn modelId="{062757E5-7E17-403D-A007-8B99D6E293CE}" type="presParOf" srcId="{60D09261-44BA-40A3-B736-992130829B73}" destId="{139F6A4C-266C-45B0-B81F-C1E74B4DC96E}" srcOrd="0" destOrd="0" presId="urn:microsoft.com/office/officeart/2017/3/layout/DropPinTimeline"/>
    <dgm:cxn modelId="{BC230C01-C58C-4600-BA07-C380DC2446C9}" type="presParOf" srcId="{60D09261-44BA-40A3-B736-992130829B73}" destId="{3545D839-01B1-4B02-97C5-A7566E0FDA1C}" srcOrd="1" destOrd="0" presId="urn:microsoft.com/office/officeart/2017/3/layout/DropPinTimeline"/>
    <dgm:cxn modelId="{C51D7224-C57F-4CFD-A335-2B4595E2EE44}" type="presParOf" srcId="{3545D839-01B1-4B02-97C5-A7566E0FDA1C}" destId="{3CBD7A74-7800-40B1-891D-FE0EA12ABBB9}" srcOrd="0" destOrd="0" presId="urn:microsoft.com/office/officeart/2017/3/layout/DropPinTimeline"/>
    <dgm:cxn modelId="{19DEEB24-43C5-46F4-B60E-997052FBED8E}" type="presParOf" srcId="{3545D839-01B1-4B02-97C5-A7566E0FDA1C}" destId="{AFC44B6D-242F-4197-AD20-6C52B1DDF40C}" srcOrd="1" destOrd="0" presId="urn:microsoft.com/office/officeart/2017/3/layout/DropPinTimeline"/>
    <dgm:cxn modelId="{DD0B58AC-9BC0-4B07-8D94-8CC67BA71537}" type="presParOf" srcId="{60D09261-44BA-40A3-B736-992130829B73}" destId="{55FBC5D6-5EA2-4214-9F8F-B1190CA69FF4}" srcOrd="2" destOrd="0" presId="urn:microsoft.com/office/officeart/2017/3/layout/DropPinTimeline"/>
    <dgm:cxn modelId="{4B8F0C39-1149-4843-8102-1942D849ED79}" type="presParOf" srcId="{60D09261-44BA-40A3-B736-992130829B73}" destId="{2CF265F4-4E86-42D4-953B-1EE99B77219F}" srcOrd="3" destOrd="0" presId="urn:microsoft.com/office/officeart/2017/3/layout/DropPinTimeline"/>
    <dgm:cxn modelId="{C154B96E-7AD0-4395-BFC0-E945FCBA5EDA}" type="presParOf" srcId="{60D09261-44BA-40A3-B736-992130829B73}" destId="{B419F150-4AA9-44A0-8185-C3AA0B07146C}" srcOrd="4" destOrd="0" presId="urn:microsoft.com/office/officeart/2017/3/layout/DropPinTimeline"/>
    <dgm:cxn modelId="{9DDC9CD5-0380-49DF-8B03-03B57223F453}" type="presParOf" srcId="{60D09261-44BA-40A3-B736-992130829B73}" destId="{6F076CD9-1773-4516-93ED-8D3345F2B688}" srcOrd="5" destOrd="0" presId="urn:microsoft.com/office/officeart/2017/3/layout/DropPinTimeline"/>
    <dgm:cxn modelId="{64BB940A-89A8-44E1-BDAF-F7FCC444F338}" type="presParOf" srcId="{620E691A-5583-441D-8A5F-347657966A78}" destId="{B072A28B-6A46-4E37-ADC2-3A8C4CA573F8}" srcOrd="15" destOrd="0" presId="urn:microsoft.com/office/officeart/2017/3/layout/DropPinTimeline"/>
    <dgm:cxn modelId="{5BA4914E-73A3-44E3-A1E5-59CDED595A57}" type="presParOf" srcId="{620E691A-5583-441D-8A5F-347657966A78}" destId="{96264F85-ADBC-4DCF-9FDB-9FC860A2DBE9}" srcOrd="16" destOrd="0" presId="urn:microsoft.com/office/officeart/2017/3/layout/DropPinTimeline"/>
    <dgm:cxn modelId="{934E7BF4-46E7-457A-92E2-9ABD64060C23}" type="presParOf" srcId="{96264F85-ADBC-4DCF-9FDB-9FC860A2DBE9}" destId="{284BC6C3-C37D-47BF-A354-30564FB8AA8D}" srcOrd="0" destOrd="0" presId="urn:microsoft.com/office/officeart/2017/3/layout/DropPinTimeline"/>
    <dgm:cxn modelId="{09366E1C-732B-4B26-933C-08162E09D203}" type="presParOf" srcId="{96264F85-ADBC-4DCF-9FDB-9FC860A2DBE9}" destId="{BC30FE6A-9C21-4D53-A8F2-C64C8DA2665A}" srcOrd="1" destOrd="0" presId="urn:microsoft.com/office/officeart/2017/3/layout/DropPinTimeline"/>
    <dgm:cxn modelId="{188C5E68-A09E-41A3-8D25-72DC0EE0F075}" type="presParOf" srcId="{BC30FE6A-9C21-4D53-A8F2-C64C8DA2665A}" destId="{6C7C17BB-D4AB-4007-B05C-4A56A9A2A3DF}" srcOrd="0" destOrd="0" presId="urn:microsoft.com/office/officeart/2017/3/layout/DropPinTimeline"/>
    <dgm:cxn modelId="{46D5B3D4-1ACA-4C79-9ECF-1260C4278307}" type="presParOf" srcId="{BC30FE6A-9C21-4D53-A8F2-C64C8DA2665A}" destId="{23CC60DC-2CFB-4B22-B275-9C7E11DC2A6B}" srcOrd="1" destOrd="0" presId="urn:microsoft.com/office/officeart/2017/3/layout/DropPinTimeline"/>
    <dgm:cxn modelId="{F5309046-C96A-406B-B6C3-D1C49C07952B}" type="presParOf" srcId="{96264F85-ADBC-4DCF-9FDB-9FC860A2DBE9}" destId="{A22934BD-4C37-427F-B176-C79D53A2B5AE}" srcOrd="2" destOrd="0" presId="urn:microsoft.com/office/officeart/2017/3/layout/DropPinTimeline"/>
    <dgm:cxn modelId="{DBBE1DB6-EDCF-4FE0-88BA-3D8462A97661}" type="presParOf" srcId="{96264F85-ADBC-4DCF-9FDB-9FC860A2DBE9}" destId="{CF89EA1B-0703-4227-820A-E7AD1CF85D8E}" srcOrd="3" destOrd="0" presId="urn:microsoft.com/office/officeart/2017/3/layout/DropPinTimeline"/>
    <dgm:cxn modelId="{E0F415B2-4C18-4F03-8751-1008542F1494}" type="presParOf" srcId="{96264F85-ADBC-4DCF-9FDB-9FC860A2DBE9}" destId="{020F0814-2480-4DF6-94BF-B141489C0173}" srcOrd="4" destOrd="0" presId="urn:microsoft.com/office/officeart/2017/3/layout/DropPinTimeline"/>
    <dgm:cxn modelId="{262467CD-342C-492B-9AF0-70158F569CC1}" type="presParOf" srcId="{96264F85-ADBC-4DCF-9FDB-9FC860A2DBE9}" destId="{6FD84EB8-19FE-4A31-9A10-4C00B824D692}" srcOrd="5" destOrd="0" presId="urn:microsoft.com/office/officeart/2017/3/layout/DropPinTimeline"/>
    <dgm:cxn modelId="{9E84847A-9E99-47C3-A14F-E606B809547B}" type="presParOf" srcId="{620E691A-5583-441D-8A5F-347657966A78}" destId="{70738E73-316C-42AD-A533-7FEC73348A90}" srcOrd="17" destOrd="0" presId="urn:microsoft.com/office/officeart/2017/3/layout/DropPinTimeline"/>
    <dgm:cxn modelId="{C7FABC42-CB5D-479C-B2E9-78E11837AC09}" type="presParOf" srcId="{620E691A-5583-441D-8A5F-347657966A78}" destId="{60A74CCA-2334-43AE-8338-D47B1EB17928}" srcOrd="18" destOrd="0" presId="urn:microsoft.com/office/officeart/2017/3/layout/DropPinTimeline"/>
    <dgm:cxn modelId="{6E45173A-0B5E-4F5E-A779-CC3F9CD7E2AC}" type="presParOf" srcId="{60A74CCA-2334-43AE-8338-D47B1EB17928}" destId="{46EEA6B5-D03C-4C8C-BE1C-E5448F0CB4EB}" srcOrd="0" destOrd="0" presId="urn:microsoft.com/office/officeart/2017/3/layout/DropPinTimeline"/>
    <dgm:cxn modelId="{6B3B00EF-BBB0-4B27-A9C3-76F224D7F53D}" type="presParOf" srcId="{60A74CCA-2334-43AE-8338-D47B1EB17928}" destId="{1EF93DC3-4BED-49C1-8852-AE3873BD2B34}" srcOrd="1" destOrd="0" presId="urn:microsoft.com/office/officeart/2017/3/layout/DropPinTimeline"/>
    <dgm:cxn modelId="{0B7A6743-E341-428D-97D6-B7625001D2AF}" type="presParOf" srcId="{1EF93DC3-4BED-49C1-8852-AE3873BD2B34}" destId="{F618818F-61F5-47E5-87F1-AA495EEB2DE3}" srcOrd="0" destOrd="0" presId="urn:microsoft.com/office/officeart/2017/3/layout/DropPinTimeline"/>
    <dgm:cxn modelId="{3C8FDB06-7B67-4171-966D-BC1D43C770A3}" type="presParOf" srcId="{1EF93DC3-4BED-49C1-8852-AE3873BD2B34}" destId="{9343C50C-DC71-43B5-BA96-878A5DED3C0B}" srcOrd="1" destOrd="0" presId="urn:microsoft.com/office/officeart/2017/3/layout/DropPinTimeline"/>
    <dgm:cxn modelId="{964CBB63-F39D-4907-B824-6F7B7428EC04}" type="presParOf" srcId="{60A74CCA-2334-43AE-8338-D47B1EB17928}" destId="{55CB684F-4FBE-405D-AE76-D0D0CAAFD62A}" srcOrd="2" destOrd="0" presId="urn:microsoft.com/office/officeart/2017/3/layout/DropPinTimeline"/>
    <dgm:cxn modelId="{46CEEDC0-F28C-44E3-A7FD-5022A1A1F4AB}" type="presParOf" srcId="{60A74CCA-2334-43AE-8338-D47B1EB17928}" destId="{1A03F63C-05E6-4EC4-AE4C-ACF81B412E0B}" srcOrd="3" destOrd="0" presId="urn:microsoft.com/office/officeart/2017/3/layout/DropPinTimeline"/>
    <dgm:cxn modelId="{96AB4958-9164-4E37-BF14-CB9E27A50573}" type="presParOf" srcId="{60A74CCA-2334-43AE-8338-D47B1EB17928}" destId="{11C83781-588F-4606-A6E6-BD07A740694E}" srcOrd="4" destOrd="0" presId="urn:microsoft.com/office/officeart/2017/3/layout/DropPinTimeline"/>
    <dgm:cxn modelId="{092DA85A-13CB-4549-89AA-E43F108FC289}" type="presParOf" srcId="{60A74CCA-2334-43AE-8338-D47B1EB17928}" destId="{376A32A2-1DB1-4547-B0B5-8D5D9AA9725F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DF6D4-90C9-4056-BD01-3D074B96E0BC}">
      <dsp:nvSpPr>
        <dsp:cNvPr id="0" name=""/>
        <dsp:cNvSpPr/>
      </dsp:nvSpPr>
      <dsp:spPr>
        <a:xfrm>
          <a:off x="0" y="1901982"/>
          <a:ext cx="791558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9F351-15BA-4767-BBA1-E0A54E6D7E41}">
      <dsp:nvSpPr>
        <dsp:cNvPr id="0" name=""/>
        <dsp:cNvSpPr/>
      </dsp:nvSpPr>
      <dsp:spPr>
        <a:xfrm rot="8100000">
          <a:off x="56899" y="451529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D87222-AA02-461A-98EE-27F1B6A90B1A}">
      <dsp:nvSpPr>
        <dsp:cNvPr id="0" name=""/>
        <dsp:cNvSpPr/>
      </dsp:nvSpPr>
      <dsp:spPr>
        <a:xfrm>
          <a:off x="85044" y="47967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30B21-33AE-4465-B7D0-7983BC8FE042}">
      <dsp:nvSpPr>
        <dsp:cNvPr id="0" name=""/>
        <dsp:cNvSpPr/>
      </dsp:nvSpPr>
      <dsp:spPr>
        <a:xfrm>
          <a:off x="362716" y="776008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$59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– 71.6% Voter Approval</a:t>
          </a:r>
        </a:p>
      </dsp:txBody>
      <dsp:txXfrm>
        <a:off x="362716" y="776008"/>
        <a:ext cx="1084609" cy="1125973"/>
      </dsp:txXfrm>
    </dsp:sp>
    <dsp:sp modelId="{789AEDD8-D4F1-4BB3-8975-5D11B731828E}">
      <dsp:nvSpPr>
        <dsp:cNvPr id="0" name=""/>
        <dsp:cNvSpPr/>
      </dsp:nvSpPr>
      <dsp:spPr>
        <a:xfrm>
          <a:off x="362716" y="38039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Nov. 1986</a:t>
          </a:r>
        </a:p>
      </dsp:txBody>
      <dsp:txXfrm>
        <a:off x="362716" y="380396"/>
        <a:ext cx="1084609" cy="395612"/>
      </dsp:txXfrm>
    </dsp:sp>
    <dsp:sp modelId="{914A8D1D-66DA-45FC-A50B-4CCC38BBD71F}">
      <dsp:nvSpPr>
        <dsp:cNvPr id="0" name=""/>
        <dsp:cNvSpPr/>
      </dsp:nvSpPr>
      <dsp:spPr>
        <a:xfrm>
          <a:off x="183573" y="776008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F80FD-027C-4152-887C-058E88A78120}">
      <dsp:nvSpPr>
        <dsp:cNvPr id="0" name=""/>
        <dsp:cNvSpPr/>
      </dsp:nvSpPr>
      <dsp:spPr>
        <a:xfrm>
          <a:off x="169990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BDF4A3-AF4C-4E36-A20E-F29B21F10C69}">
      <dsp:nvSpPr>
        <dsp:cNvPr id="0" name=""/>
        <dsp:cNvSpPr/>
      </dsp:nvSpPr>
      <dsp:spPr>
        <a:xfrm rot="18900000">
          <a:off x="775102" y="3099088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CF1B2-2021-485A-A46B-63C0EF3D61B5}">
      <dsp:nvSpPr>
        <dsp:cNvPr id="0" name=""/>
        <dsp:cNvSpPr/>
      </dsp:nvSpPr>
      <dsp:spPr>
        <a:xfrm>
          <a:off x="803247" y="312723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F3254-C8E4-4734-94A9-36B3DF173183}">
      <dsp:nvSpPr>
        <dsp:cNvPr id="0" name=""/>
        <dsp:cNvSpPr/>
      </dsp:nvSpPr>
      <dsp:spPr>
        <a:xfrm>
          <a:off x="1080919" y="1901982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$95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Failed – 58.3% Voter Approval</a:t>
          </a:r>
        </a:p>
      </dsp:txBody>
      <dsp:txXfrm>
        <a:off x="1080919" y="1901982"/>
        <a:ext cx="1084609" cy="1125973"/>
      </dsp:txXfrm>
    </dsp:sp>
    <dsp:sp modelId="{0EA7C62D-8702-42B0-B3F1-E6BEAD3A5DA6}">
      <dsp:nvSpPr>
        <dsp:cNvPr id="0" name=""/>
        <dsp:cNvSpPr/>
      </dsp:nvSpPr>
      <dsp:spPr>
        <a:xfrm>
          <a:off x="1080919" y="302795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Nov. 1991</a:t>
          </a:r>
        </a:p>
      </dsp:txBody>
      <dsp:txXfrm>
        <a:off x="1080919" y="3027956"/>
        <a:ext cx="1084609" cy="395612"/>
      </dsp:txXfrm>
    </dsp:sp>
    <dsp:sp modelId="{E2096C80-3EFD-4E2E-89C6-43A8D200EC19}">
      <dsp:nvSpPr>
        <dsp:cNvPr id="0" name=""/>
        <dsp:cNvSpPr/>
      </dsp:nvSpPr>
      <dsp:spPr>
        <a:xfrm>
          <a:off x="901776" y="1901982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6DC52-7B5F-47DE-A9BB-D59A9DBE9DA6}">
      <dsp:nvSpPr>
        <dsp:cNvPr id="0" name=""/>
        <dsp:cNvSpPr/>
      </dsp:nvSpPr>
      <dsp:spPr>
        <a:xfrm>
          <a:off x="888193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2A69AC-1587-4EF8-92E3-EC64D18EF637}">
      <dsp:nvSpPr>
        <dsp:cNvPr id="0" name=""/>
        <dsp:cNvSpPr/>
      </dsp:nvSpPr>
      <dsp:spPr>
        <a:xfrm rot="8100000">
          <a:off x="1493305" y="451529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FBC99-B155-4DDD-B0CF-0F487F86FB85}">
      <dsp:nvSpPr>
        <dsp:cNvPr id="0" name=""/>
        <dsp:cNvSpPr/>
      </dsp:nvSpPr>
      <dsp:spPr>
        <a:xfrm>
          <a:off x="1521450" y="47967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C263E-72B6-478B-9F56-6D69B2505749}">
      <dsp:nvSpPr>
        <dsp:cNvPr id="0" name=""/>
        <dsp:cNvSpPr/>
      </dsp:nvSpPr>
      <dsp:spPr>
        <a:xfrm>
          <a:off x="1799122" y="776008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$79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Failed – 63.5% Voter Approval</a:t>
          </a:r>
        </a:p>
      </dsp:txBody>
      <dsp:txXfrm>
        <a:off x="1799122" y="776008"/>
        <a:ext cx="1084609" cy="1125973"/>
      </dsp:txXfrm>
    </dsp:sp>
    <dsp:sp modelId="{61B88311-3EFC-4191-BEE5-2EC13A08664C}">
      <dsp:nvSpPr>
        <dsp:cNvPr id="0" name=""/>
        <dsp:cNvSpPr/>
      </dsp:nvSpPr>
      <dsp:spPr>
        <a:xfrm>
          <a:off x="1799122" y="38039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June 1992</a:t>
          </a:r>
        </a:p>
      </dsp:txBody>
      <dsp:txXfrm>
        <a:off x="1799122" y="380396"/>
        <a:ext cx="1084609" cy="395612"/>
      </dsp:txXfrm>
    </dsp:sp>
    <dsp:sp modelId="{9A53FD4B-6AA4-4875-9268-3292FAB70CE0}">
      <dsp:nvSpPr>
        <dsp:cNvPr id="0" name=""/>
        <dsp:cNvSpPr/>
      </dsp:nvSpPr>
      <dsp:spPr>
        <a:xfrm>
          <a:off x="1619978" y="776008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B08DF-27C0-41D5-BEC3-5059AA2BB6D8}">
      <dsp:nvSpPr>
        <dsp:cNvPr id="0" name=""/>
        <dsp:cNvSpPr/>
      </dsp:nvSpPr>
      <dsp:spPr>
        <a:xfrm>
          <a:off x="1606396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C32EB6-CB6C-415F-A123-04348FD1E553}">
      <dsp:nvSpPr>
        <dsp:cNvPr id="0" name=""/>
        <dsp:cNvSpPr/>
      </dsp:nvSpPr>
      <dsp:spPr>
        <a:xfrm rot="18900000">
          <a:off x="2211508" y="3099088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F307BC-7D3A-4774-AA01-6090B4D170C5}">
      <dsp:nvSpPr>
        <dsp:cNvPr id="0" name=""/>
        <dsp:cNvSpPr/>
      </dsp:nvSpPr>
      <dsp:spPr>
        <a:xfrm>
          <a:off x="2239653" y="312723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7E7CA-16CE-4B8B-974A-7CB3FB1FC1B1}">
      <dsp:nvSpPr>
        <dsp:cNvPr id="0" name=""/>
        <dsp:cNvSpPr/>
      </dsp:nvSpPr>
      <dsp:spPr>
        <a:xfrm>
          <a:off x="2517324" y="1901982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$49.2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– 66.7% Voter Approval</a:t>
          </a:r>
        </a:p>
      </dsp:txBody>
      <dsp:txXfrm>
        <a:off x="2517324" y="1901982"/>
        <a:ext cx="1084609" cy="1125973"/>
      </dsp:txXfrm>
    </dsp:sp>
    <dsp:sp modelId="{A6DED6C7-CD0B-435A-BF4F-E7BDE530DA1C}">
      <dsp:nvSpPr>
        <dsp:cNvPr id="0" name=""/>
        <dsp:cNvSpPr/>
      </dsp:nvSpPr>
      <dsp:spPr>
        <a:xfrm>
          <a:off x="2517324" y="302795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Mar. 1993</a:t>
          </a:r>
        </a:p>
      </dsp:txBody>
      <dsp:txXfrm>
        <a:off x="2517324" y="3027956"/>
        <a:ext cx="1084609" cy="395612"/>
      </dsp:txXfrm>
    </dsp:sp>
    <dsp:sp modelId="{9893E60C-19CC-4C4F-9D44-9B5D64C74E78}">
      <dsp:nvSpPr>
        <dsp:cNvPr id="0" name=""/>
        <dsp:cNvSpPr/>
      </dsp:nvSpPr>
      <dsp:spPr>
        <a:xfrm>
          <a:off x="2338181" y="1901982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04A37-9CCE-4C14-8AA1-5FE6DA3AF826}">
      <dsp:nvSpPr>
        <dsp:cNvPr id="0" name=""/>
        <dsp:cNvSpPr/>
      </dsp:nvSpPr>
      <dsp:spPr>
        <a:xfrm>
          <a:off x="2324599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84912-0C20-47F7-A5AA-F9A082CDB882}">
      <dsp:nvSpPr>
        <dsp:cNvPr id="0" name=""/>
        <dsp:cNvSpPr/>
      </dsp:nvSpPr>
      <dsp:spPr>
        <a:xfrm rot="8100000">
          <a:off x="2929711" y="451529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D5803-90BD-4A97-8E08-1499F6F5F583}">
      <dsp:nvSpPr>
        <dsp:cNvPr id="0" name=""/>
        <dsp:cNvSpPr/>
      </dsp:nvSpPr>
      <dsp:spPr>
        <a:xfrm>
          <a:off x="2957855" y="47967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762DF-5CC7-4593-914E-11772C6F5A83}">
      <dsp:nvSpPr>
        <dsp:cNvPr id="0" name=""/>
        <dsp:cNvSpPr/>
      </dsp:nvSpPr>
      <dsp:spPr>
        <a:xfrm>
          <a:off x="3235527" y="776008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$98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– 66.9% Voter approval</a:t>
          </a:r>
        </a:p>
      </dsp:txBody>
      <dsp:txXfrm>
        <a:off x="3235527" y="776008"/>
        <a:ext cx="1084609" cy="1125973"/>
      </dsp:txXfrm>
    </dsp:sp>
    <dsp:sp modelId="{C641D3D6-3906-44D4-9187-84AD76A119A8}">
      <dsp:nvSpPr>
        <dsp:cNvPr id="0" name=""/>
        <dsp:cNvSpPr/>
      </dsp:nvSpPr>
      <dsp:spPr>
        <a:xfrm>
          <a:off x="3235527" y="38039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Mar. 1996</a:t>
          </a:r>
        </a:p>
      </dsp:txBody>
      <dsp:txXfrm>
        <a:off x="3235527" y="380396"/>
        <a:ext cx="1084609" cy="395612"/>
      </dsp:txXfrm>
    </dsp:sp>
    <dsp:sp modelId="{395F21FE-16AC-4AF2-A67D-605FA7E84A0A}">
      <dsp:nvSpPr>
        <dsp:cNvPr id="0" name=""/>
        <dsp:cNvSpPr/>
      </dsp:nvSpPr>
      <dsp:spPr>
        <a:xfrm>
          <a:off x="3056384" y="776008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FE6C6-A6E4-4C29-8C1D-617F97DA0616}">
      <dsp:nvSpPr>
        <dsp:cNvPr id="0" name=""/>
        <dsp:cNvSpPr/>
      </dsp:nvSpPr>
      <dsp:spPr>
        <a:xfrm>
          <a:off x="3042801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0E4FAC-B0A9-4AAB-B4F9-B582D469771D}">
      <dsp:nvSpPr>
        <dsp:cNvPr id="0" name=""/>
        <dsp:cNvSpPr/>
      </dsp:nvSpPr>
      <dsp:spPr>
        <a:xfrm rot="18900000">
          <a:off x="3647914" y="3099088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DA00F0-27FC-44A8-892B-20E9B95DA9F9}">
      <dsp:nvSpPr>
        <dsp:cNvPr id="0" name=""/>
        <dsp:cNvSpPr/>
      </dsp:nvSpPr>
      <dsp:spPr>
        <a:xfrm>
          <a:off x="3676058" y="312723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D536C-9933-4835-AC5E-C1ECF3B2538A}">
      <dsp:nvSpPr>
        <dsp:cNvPr id="0" name=""/>
        <dsp:cNvSpPr/>
      </dsp:nvSpPr>
      <dsp:spPr>
        <a:xfrm>
          <a:off x="3953730" y="1901982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$79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64.4% Voter Approval:  Passed Using 55% Threshold under Prop 39</a:t>
          </a:r>
        </a:p>
      </dsp:txBody>
      <dsp:txXfrm>
        <a:off x="3953730" y="1901982"/>
        <a:ext cx="1084609" cy="1125973"/>
      </dsp:txXfrm>
    </dsp:sp>
    <dsp:sp modelId="{F0A11A02-2419-499D-B09A-3B43623E2ABB}">
      <dsp:nvSpPr>
        <dsp:cNvPr id="0" name=""/>
        <dsp:cNvSpPr/>
      </dsp:nvSpPr>
      <dsp:spPr>
        <a:xfrm>
          <a:off x="3953730" y="302795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Mar. 2001</a:t>
          </a:r>
        </a:p>
      </dsp:txBody>
      <dsp:txXfrm>
        <a:off x="3953730" y="3027956"/>
        <a:ext cx="1084609" cy="395612"/>
      </dsp:txXfrm>
    </dsp:sp>
    <dsp:sp modelId="{F8C65A16-18BC-442A-9CFA-2ACC3DF186F5}">
      <dsp:nvSpPr>
        <dsp:cNvPr id="0" name=""/>
        <dsp:cNvSpPr/>
      </dsp:nvSpPr>
      <dsp:spPr>
        <a:xfrm>
          <a:off x="3774587" y="1901982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F733D-A70D-4816-8405-800BF39FA1A8}">
      <dsp:nvSpPr>
        <dsp:cNvPr id="0" name=""/>
        <dsp:cNvSpPr/>
      </dsp:nvSpPr>
      <dsp:spPr>
        <a:xfrm>
          <a:off x="3761004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1B3BB-5FF4-42D5-88F1-02D88A1943F0}">
      <dsp:nvSpPr>
        <dsp:cNvPr id="0" name=""/>
        <dsp:cNvSpPr/>
      </dsp:nvSpPr>
      <dsp:spPr>
        <a:xfrm rot="8100000">
          <a:off x="4366117" y="451529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D0F04-87C2-47A8-AC41-BFEEA99104F3}">
      <dsp:nvSpPr>
        <dsp:cNvPr id="0" name=""/>
        <dsp:cNvSpPr/>
      </dsp:nvSpPr>
      <dsp:spPr>
        <a:xfrm>
          <a:off x="4394261" y="47967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30F1C-EE28-434E-951D-F66F22075F13}">
      <dsp:nvSpPr>
        <dsp:cNvPr id="0" name=""/>
        <dsp:cNvSpPr/>
      </dsp:nvSpPr>
      <dsp:spPr>
        <a:xfrm>
          <a:off x="4671933" y="776008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$169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63.5% Voter Approval:  Passed Using 55% Threshold under Prop 39</a:t>
          </a:r>
        </a:p>
      </dsp:txBody>
      <dsp:txXfrm>
        <a:off x="4671933" y="776008"/>
        <a:ext cx="1084609" cy="1125973"/>
      </dsp:txXfrm>
    </dsp:sp>
    <dsp:sp modelId="{58C0CB8E-2984-45B9-85B6-687F282BC9E2}">
      <dsp:nvSpPr>
        <dsp:cNvPr id="0" name=""/>
        <dsp:cNvSpPr/>
      </dsp:nvSpPr>
      <dsp:spPr>
        <a:xfrm>
          <a:off x="4671933" y="38039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Mar. 2004</a:t>
          </a:r>
        </a:p>
      </dsp:txBody>
      <dsp:txXfrm>
        <a:off x="4671933" y="380396"/>
        <a:ext cx="1084609" cy="395612"/>
      </dsp:txXfrm>
    </dsp:sp>
    <dsp:sp modelId="{9B279D7F-C89E-43E3-8A80-045639715F0D}">
      <dsp:nvSpPr>
        <dsp:cNvPr id="0" name=""/>
        <dsp:cNvSpPr/>
      </dsp:nvSpPr>
      <dsp:spPr>
        <a:xfrm>
          <a:off x="4492790" y="776008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22ACA-F929-4476-A2F3-0871D33331FD}">
      <dsp:nvSpPr>
        <dsp:cNvPr id="0" name=""/>
        <dsp:cNvSpPr/>
      </dsp:nvSpPr>
      <dsp:spPr>
        <a:xfrm>
          <a:off x="4479207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BD7A74-7800-40B1-891D-FE0EA12ABBB9}">
      <dsp:nvSpPr>
        <dsp:cNvPr id="0" name=""/>
        <dsp:cNvSpPr/>
      </dsp:nvSpPr>
      <dsp:spPr>
        <a:xfrm rot="18900000">
          <a:off x="5084319" y="3099088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C44B6D-242F-4197-AD20-6C52B1DDF40C}">
      <dsp:nvSpPr>
        <dsp:cNvPr id="0" name=""/>
        <dsp:cNvSpPr/>
      </dsp:nvSpPr>
      <dsp:spPr>
        <a:xfrm>
          <a:off x="5112464" y="312723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BC5D6-5EA2-4214-9F8F-B1190CA69FF4}">
      <dsp:nvSpPr>
        <dsp:cNvPr id="0" name=""/>
        <dsp:cNvSpPr/>
      </dsp:nvSpPr>
      <dsp:spPr>
        <a:xfrm>
          <a:off x="5390136" y="1901982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$298 Million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Passed 65.2% Voter Approval:  Passed Using 55% Threshold under Prop 39</a:t>
          </a:r>
        </a:p>
      </dsp:txBody>
      <dsp:txXfrm>
        <a:off x="5390136" y="1901982"/>
        <a:ext cx="1084609" cy="1125973"/>
      </dsp:txXfrm>
    </dsp:sp>
    <dsp:sp modelId="{2CF265F4-4E86-42D4-953B-1EE99B77219F}">
      <dsp:nvSpPr>
        <dsp:cNvPr id="0" name=""/>
        <dsp:cNvSpPr/>
      </dsp:nvSpPr>
      <dsp:spPr>
        <a:xfrm>
          <a:off x="5390136" y="302795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June 2012</a:t>
          </a:r>
        </a:p>
      </dsp:txBody>
      <dsp:txXfrm>
        <a:off x="5390136" y="3027956"/>
        <a:ext cx="1084609" cy="395612"/>
      </dsp:txXfrm>
    </dsp:sp>
    <dsp:sp modelId="{B419F150-4AA9-44A0-8185-C3AA0B07146C}">
      <dsp:nvSpPr>
        <dsp:cNvPr id="0" name=""/>
        <dsp:cNvSpPr/>
      </dsp:nvSpPr>
      <dsp:spPr>
        <a:xfrm>
          <a:off x="5210993" y="1901982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F6A4C-266C-45B0-B81F-C1E74B4DC96E}">
      <dsp:nvSpPr>
        <dsp:cNvPr id="0" name=""/>
        <dsp:cNvSpPr/>
      </dsp:nvSpPr>
      <dsp:spPr>
        <a:xfrm>
          <a:off x="5197410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C17BB-D4AB-4007-B05C-4A56A9A2A3DF}">
      <dsp:nvSpPr>
        <dsp:cNvPr id="0" name=""/>
        <dsp:cNvSpPr/>
      </dsp:nvSpPr>
      <dsp:spPr>
        <a:xfrm rot="8100000">
          <a:off x="5802522" y="451529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CC60DC-2CFB-4B22-B275-9C7E11DC2A6B}">
      <dsp:nvSpPr>
        <dsp:cNvPr id="0" name=""/>
        <dsp:cNvSpPr/>
      </dsp:nvSpPr>
      <dsp:spPr>
        <a:xfrm>
          <a:off x="5830667" y="47967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934BD-4C37-427F-B176-C79D53A2B5AE}">
      <dsp:nvSpPr>
        <dsp:cNvPr id="0" name=""/>
        <dsp:cNvSpPr/>
      </dsp:nvSpPr>
      <dsp:spPr>
        <a:xfrm>
          <a:off x="6108339" y="776008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9EA1B-0703-4227-820A-E7AD1CF85D8E}">
      <dsp:nvSpPr>
        <dsp:cNvPr id="0" name=""/>
        <dsp:cNvSpPr/>
      </dsp:nvSpPr>
      <dsp:spPr>
        <a:xfrm>
          <a:off x="6108339" y="38039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Mar. 2020</a:t>
          </a:r>
        </a:p>
      </dsp:txBody>
      <dsp:txXfrm>
        <a:off x="6108339" y="380396"/>
        <a:ext cx="1084609" cy="395612"/>
      </dsp:txXfrm>
    </dsp:sp>
    <dsp:sp modelId="{020F0814-2480-4DF6-94BF-B141489C0173}">
      <dsp:nvSpPr>
        <dsp:cNvPr id="0" name=""/>
        <dsp:cNvSpPr/>
      </dsp:nvSpPr>
      <dsp:spPr>
        <a:xfrm>
          <a:off x="5929196" y="776008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BC6C3-C37D-47BF-A354-30564FB8AA8D}">
      <dsp:nvSpPr>
        <dsp:cNvPr id="0" name=""/>
        <dsp:cNvSpPr/>
      </dsp:nvSpPr>
      <dsp:spPr>
        <a:xfrm>
          <a:off x="5915613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18818F-61F5-47E5-87F1-AA495EEB2DE3}">
      <dsp:nvSpPr>
        <dsp:cNvPr id="0" name=""/>
        <dsp:cNvSpPr/>
      </dsp:nvSpPr>
      <dsp:spPr>
        <a:xfrm rot="18900000">
          <a:off x="6520725" y="3099088"/>
          <a:ext cx="253346" cy="253346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43C50C-DC71-43B5-BA96-878A5DED3C0B}">
      <dsp:nvSpPr>
        <dsp:cNvPr id="0" name=""/>
        <dsp:cNvSpPr/>
      </dsp:nvSpPr>
      <dsp:spPr>
        <a:xfrm>
          <a:off x="6548870" y="3127233"/>
          <a:ext cx="197057" cy="19705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B684F-4FBE-405D-AE76-D0D0CAAFD62A}">
      <dsp:nvSpPr>
        <dsp:cNvPr id="0" name=""/>
        <dsp:cNvSpPr/>
      </dsp:nvSpPr>
      <dsp:spPr>
        <a:xfrm>
          <a:off x="6826542" y="1901982"/>
          <a:ext cx="1084609" cy="112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F63C-05E6-4EC4-AE4C-ACF81B412E0B}">
      <dsp:nvSpPr>
        <dsp:cNvPr id="0" name=""/>
        <dsp:cNvSpPr/>
      </dsp:nvSpPr>
      <dsp:spPr>
        <a:xfrm>
          <a:off x="6826542" y="3027956"/>
          <a:ext cx="1084609" cy="39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Nov. 2020</a:t>
          </a:r>
        </a:p>
      </dsp:txBody>
      <dsp:txXfrm>
        <a:off x="6826542" y="3027956"/>
        <a:ext cx="1084609" cy="395612"/>
      </dsp:txXfrm>
    </dsp:sp>
    <dsp:sp modelId="{11C83781-588F-4606-A6E6-BD07A740694E}">
      <dsp:nvSpPr>
        <dsp:cNvPr id="0" name=""/>
        <dsp:cNvSpPr/>
      </dsp:nvSpPr>
      <dsp:spPr>
        <a:xfrm>
          <a:off x="6647399" y="1901982"/>
          <a:ext cx="0" cy="1125973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EA6B5-D03C-4C8C-BE1C-E5448F0CB4EB}">
      <dsp:nvSpPr>
        <dsp:cNvPr id="0" name=""/>
        <dsp:cNvSpPr/>
      </dsp:nvSpPr>
      <dsp:spPr>
        <a:xfrm>
          <a:off x="6633816" y="1866377"/>
          <a:ext cx="64491" cy="71210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D78B060-1E4E-409B-BABE-9264546739FF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2662414-9A7E-4DBA-BED3-CF759929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A765FC8-67A6-43B7-BA83-B38E2C55A0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4D8A824-AACD-4CC6-BE92-AA5E0641C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C22FA69-8202-4F4A-860B-3A7AD945DB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58A94778-2900-4284-8E60-69E1925C9888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1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3AEC8A3-A9D5-4D5E-8B41-AFBB9F36A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8DE402E-7709-4F17-B3F2-F76E980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/>
              <a:t>Passed legislation that authorized match funds for new construction and modernization.</a:t>
            </a:r>
          </a:p>
          <a:p>
            <a:r>
              <a:rPr lang="en-US" altLang="en-US"/>
              <a:t>  </a:t>
            </a:r>
          </a:p>
          <a:p>
            <a:r>
              <a:rPr lang="en-US" altLang="en-US" sz="1800"/>
              <a:t>1 D included the Career Technical Education funds.</a:t>
            </a:r>
          </a:p>
          <a:p>
            <a:r>
              <a:rPr lang="en-US" altLang="en-US" sz="1800"/>
              <a:t>Prop 51 - $7B for K-12 ( $3B new construction, $3B Modernization, $500M Charter, $500M CTE)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A3C06A-DA32-4C06-8E6A-A78CA4F8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2C7C3846-5148-464A-B571-ADC8C94BA2EA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3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3AEC8A3-A9D5-4D5E-8B41-AFBB9F36A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8DE402E-7709-4F17-B3F2-F76E980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/>
              <a:t>Passed legislation that authorized match funds for new construction and modernization.</a:t>
            </a:r>
          </a:p>
          <a:p>
            <a:r>
              <a:rPr lang="en-US" altLang="en-US"/>
              <a:t>  </a:t>
            </a:r>
          </a:p>
          <a:p>
            <a:r>
              <a:rPr lang="en-US" altLang="en-US" sz="1800"/>
              <a:t>1 D included the Career Technical Education funds.</a:t>
            </a:r>
          </a:p>
          <a:p>
            <a:r>
              <a:rPr lang="en-US" altLang="en-US" sz="1800"/>
              <a:t>Prop 51 - $7B for K-12 ( $3B new construction, $3B Modernization, $500M Charter, $500M CTE)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A3C06A-DA32-4C06-8E6A-A78CA4F8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2C7C3846-5148-464A-B571-ADC8C94BA2EA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4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6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3AEC8A3-A9D5-4D5E-8B41-AFBB9F36A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8DE402E-7709-4F17-B3F2-F76E980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/>
              <a:t>Passed legislation that authorized match funds for new construction and modernization.</a:t>
            </a:r>
          </a:p>
          <a:p>
            <a:r>
              <a:rPr lang="en-US" altLang="en-US"/>
              <a:t>  </a:t>
            </a:r>
          </a:p>
          <a:p>
            <a:r>
              <a:rPr lang="en-US" altLang="en-US" sz="1800"/>
              <a:t>1 D included the Career Technical Education funds.</a:t>
            </a:r>
          </a:p>
          <a:p>
            <a:r>
              <a:rPr lang="en-US" altLang="en-US" sz="1800"/>
              <a:t>Prop 51 - $7B for K-12 ( $3B new construction, $3B Modernization, $500M Charter, $500M CTE)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A3C06A-DA32-4C06-8E6A-A78CA4F8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2C7C3846-5148-464A-B571-ADC8C94BA2EA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5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9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3AEC8A3-A9D5-4D5E-8B41-AFBB9F36A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8DE402E-7709-4F17-B3F2-F76E980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/>
              <a:t>Passed legislation that authorized match funds for new construction and modernization.</a:t>
            </a:r>
          </a:p>
          <a:p>
            <a:r>
              <a:rPr lang="en-US" altLang="en-US"/>
              <a:t>  </a:t>
            </a:r>
          </a:p>
          <a:p>
            <a:r>
              <a:rPr lang="en-US" altLang="en-US" sz="1800"/>
              <a:t>1 D included the Career Technical Education funds.</a:t>
            </a:r>
          </a:p>
          <a:p>
            <a:r>
              <a:rPr lang="en-US" altLang="en-US" sz="1800"/>
              <a:t>Prop 51 - $7B for K-12 ( $3B new construction, $3B Modernization, $500M Charter, $500M CTE)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A3C06A-DA32-4C06-8E6A-A78CA4F8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2C7C3846-5148-464A-B571-ADC8C94BA2EA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6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2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5EAE134-4BB3-413E-A79D-231DBC990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BD3C6FF2-3093-47A5-A255-E82AEE378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53A62A5A-56E7-4E87-8754-66B357FE87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1810FB72-DFBA-4C92-BFA5-F19FDEDF33D2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7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20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5EAE134-4BB3-413E-A79D-231DBC990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BD3C6FF2-3093-47A5-A255-E82AEE378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53A62A5A-56E7-4E87-8754-66B357FE87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1810FB72-DFBA-4C92-BFA5-F19FDEDF33D2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11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0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KEVIN</a:t>
            </a:r>
          </a:p>
          <a:p>
            <a:r>
              <a:rPr lang="en-US"/>
              <a:t>2019-20 - Monitor Growth / Water sustainability / Economy, Housing Development, City of Fresno Impact Fee Study</a:t>
            </a:r>
          </a:p>
          <a:p>
            <a:endParaRPr lang="en-US"/>
          </a:p>
          <a:p>
            <a:r>
              <a:rPr lang="en-US"/>
              <a:t>Would require us starting an RFP for Educational Specifications 7-12 and start design work immediately following</a:t>
            </a:r>
          </a:p>
          <a:p>
            <a:endParaRPr lang="en-US"/>
          </a:p>
          <a:p>
            <a:r>
              <a:rPr lang="en-US"/>
              <a:t>No development north of McKinley – consider boundary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458"/>
            <a:fld id="{62A43454-41C9-439B-A467-95825535C84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24458"/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2611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83AEC8A3-A9D5-4D5E-8B41-AFBB9F36A9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708025"/>
            <a:ext cx="6300788" cy="3544888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8DE402E-7709-4F17-B3F2-F76E980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800"/>
              <a:t>Passed legislation that authorized match funds for new construction and modernization.</a:t>
            </a:r>
          </a:p>
          <a:p>
            <a:r>
              <a:rPr lang="en-US" altLang="en-US"/>
              <a:t>  </a:t>
            </a:r>
          </a:p>
          <a:p>
            <a:r>
              <a:rPr lang="en-US" altLang="en-US" sz="1800"/>
              <a:t>1 D included the Career Technical Education funds.</a:t>
            </a:r>
          </a:p>
          <a:p>
            <a:r>
              <a:rPr lang="en-US" altLang="en-US" sz="1800"/>
              <a:t>Prop 51 - $7B for K-12 ( $3B new construction, $3B Modernization, $500M Charter, $500M CTE)</a:t>
            </a:r>
          </a:p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A3C06A-DA32-4C06-8E6A-A78CA4F8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122" indent="-28889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573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802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0031" indent="-23111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2261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4490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6719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8948" indent="-23111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24458" eaLnBrk="0" hangingPunct="0">
              <a:spcBef>
                <a:spcPct val="0"/>
              </a:spcBef>
            </a:pPr>
            <a:fld id="{2C7C3846-5148-464A-B571-ADC8C94BA2EA}" type="slidenum">
              <a:rPr kumimoji="0" lang="en-US" altLang="en-US">
                <a:solidFill>
                  <a:srgbClr val="000000"/>
                </a:solidFill>
              </a:rPr>
              <a:pPr defTabSz="924458" eaLnBrk="0" hangingPunct="0">
                <a:spcBef>
                  <a:spcPct val="0"/>
                </a:spcBef>
              </a:pPr>
              <a:t>13</a:t>
            </a:fld>
            <a:endParaRPr kumimoji="0"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2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9B2E-AFC1-4F0E-8749-9855501B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3033D-86AB-4EF6-9E39-A76095F1E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5AF1-368C-4E3C-815E-194F518C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64739-AAFB-4E33-BF63-B119E760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49B77-ED09-4529-B2C5-10D4C18C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BD640-716F-4A8A-AF6E-AFF00727FD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5738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DAF4-2DCB-471E-BEA0-1B4E0526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BFBF-6FAD-4371-9B35-B283901C5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F8D1-A8DE-4364-9D0A-847B04F6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8E423-77EF-4513-8C77-0554591D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29F6E-7F81-4843-9553-9A00045E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FB774-B75E-4FF0-A2C4-773F879926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980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D3C1B-B930-43F2-96FC-48E95AF05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BC13F-A4B1-4B36-81C5-81DAF09B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3ABD9-4E97-49A5-B168-05A1FB81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31BFF-66BB-4705-8370-07F929A4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649D-A7B3-420E-9219-3D35FE4D3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F7136-244A-4629-85D6-27C23EBBD0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9160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A426-0065-4FFD-ACC4-8490154A4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DB7CF-B3BE-4449-8145-AD84FB2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A40EF-52F4-4414-9767-6AC3ABC7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173A-3F47-4BDA-B7C5-9FD18FEB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E04B8-A1D5-4D3A-BC18-596BC41B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91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08B6-040E-48C8-975C-FFB2668B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CA3E-5F51-449F-862E-BE0821E4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22EDA-6284-4748-99BE-C889DB1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15BC-F51B-4B59-841F-3A9EDB0F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66C3F-2F47-4953-94CE-16CA145F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6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CA13-41DB-41EA-91C0-EFA11761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65D51-A1BD-4AE0-B7DD-74F3694C9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F9D88-3AAD-45FA-8748-44BC21F9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6376-B517-497B-B32C-5471FCEB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C84FC-6933-4C72-91A1-A1863822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5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E4BA-54A4-4A82-AD24-138E98B5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A2CEB-7C1D-4A2E-8D26-4038B7CDF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35887-F854-4B1B-A851-A734214A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0C404-6EA5-4DD3-A9FD-3C9681D0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1054A-920B-4118-AD27-08030C1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4053-F110-4D17-8638-D984DC06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53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89C9-CDD4-429D-9196-C71B6F1E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3A817-65E5-4311-A46A-69CB5D386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1341E-88A6-45F3-B7DC-25514DA8B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A75DA-AF56-4E46-B0A9-24C19F73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752FB0-E079-460C-AA54-DDDF18659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0079B-198E-492D-A1D4-3E8F3A1F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B3CEE-7243-4746-B80C-B420FF57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984C1-2013-467F-A8A8-2295E017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AE41-08B9-49AC-B547-8A9F441A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FA3DF-4F43-45AC-B607-DE98B00A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9CEEC-4556-47AF-AA18-F0736305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CBE56-A5B2-4087-953B-203E7AEF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6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2154A-62A4-445D-93AB-0AAEEFC0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F005-06B3-499D-A82A-8A9700F9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0D722-FF98-436E-817E-1C6AE576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45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B9F0-1A2A-45E2-A3B2-04F3E15B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5E2E2-85AD-46CD-A8B4-B3A6E7DC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CB5EC-C126-4D43-9B92-97B6BD8B7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B3D7F-7C30-4C85-AF46-0F275526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024C3-A5F2-40C5-958C-E414AC15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E03B8-6DC2-420F-B6DA-47A28B6B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AE7A-DBBD-4DF9-9BF0-426A3483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1DF8-6FB3-4533-B609-C4A5E5DD8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DDB20-F791-4DDC-B5F0-BE5B8C6F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ECAB-AD9E-446B-8B82-6F6EC357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21B9-F92D-49B5-A30F-81B27593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FEF1-11EC-4B7B-B14D-BB6BE893DB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30017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2188-EA8A-4935-B29A-C633951B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52A54-53BF-4C1C-A207-50C75E2D9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A5FEF-A1F7-4030-AA19-D130B9C1E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44D80-BC8B-44F0-8EDB-5C4CFA6C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5C635-6CE1-4A83-B0CA-18E41E9A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7A209-2492-47EF-BAE0-5ED537B9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75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C5C8D-EBBD-4BFD-B42B-653E3E0CC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D0927-0BFB-4E52-8CE0-0B13C7984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083D-A119-4A03-B342-1796A2BC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FB25C-D82D-4BBD-911D-4978A567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E14A5-9FE3-417F-93DF-576DB638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8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4BBEE-D6EF-4CE8-968C-79D5D12E3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E356C-682D-4C5F-84FD-466DE5639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23B22-1D96-43C9-B69C-C5AE969B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CAB9D-E85C-48E1-ABBB-FD2AE3EE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88041-1600-45CB-BE25-E8436ECB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D79D-1D7D-4D18-B68F-6B40AC4A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136C6-72A0-452D-8E27-72B90D2D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AA90D-F6A1-45AE-A279-D3C8A09D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FA6C8-06EB-466A-9A36-DE18C447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B34B-F598-4120-99B4-4202288A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4007A-B998-4986-B221-94B9A3BBFB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983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0CBB-EAB0-4963-94B8-D3D7B018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FB9C-C59B-47E2-95BB-5828E8045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57AFD-E04E-449B-B6BB-5DBBAE7F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2E3AA-612E-4F33-BD0A-B200EB78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DAD98-39D8-4153-A4D0-5DFD54F7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EC1AD-C0C2-4255-A435-654DC0C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DF9C-0DC6-44DC-9425-D30018B696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2951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5A26-F542-4EC0-BCC1-0AE849C9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CF89B-5F44-420E-905B-BFD0F5D61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9D035-B266-4181-918D-856045643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60BE5-FA9E-47A5-9CDF-593DE58AF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DE04D-070A-4C2B-925C-3400E6474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9B18E-7080-4CAB-B488-8BB2114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CC154-DEA2-4287-B108-5BE8F590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94447-75EC-41DA-91E7-0BEBEB03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EA3D4-C4A5-4558-8D4F-7FBF742DB3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306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48EC-71FE-44C8-8E79-3156C027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642D7-9224-4A70-BEC7-E333B6E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7ED08-EA99-401D-BECC-F67F22F4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D819F-0F94-48AB-B341-D0DF8A83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C6C81-50B1-47D2-8D46-04F4FE22FA5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9008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D0ED7-7769-4643-81DF-502326F3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304BA-3CA1-4B58-B351-3BB88715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4893E-DA75-463D-A5DF-5FAB63DD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61F7A-10C6-47B4-9035-E047196164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879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5F5A-C12C-4865-B654-4ABCC4E5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48C95-E428-4F82-918D-45163F79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14900-E88A-4C46-B359-5917C3010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CB4D3-629B-458B-91BA-DB6C7988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746F-78FC-4994-BA69-5BB54FFC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C2029-96C2-4207-AE05-4076BB63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DD6A0-B5CF-4940-842B-AD59FDFCF6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553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93F9-F73A-4655-8441-A0389645D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C087B-1B52-48DA-B45C-158DA1D5B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B7B11-705C-40E7-AF71-74952FE63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DBF7F-5E23-4F37-BB07-C369E14E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DBCA8-EE0F-449F-956F-8256FE35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E9B7A-6A8C-4060-836C-C840691E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DD81F-8565-441B-B148-413E71EB88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2165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0D46B-A341-4102-8A23-CDC0ACFF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1B226-163F-4023-B0C4-47D2340CA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B2DA3-FA14-4BAB-BA0E-1F2D23904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6C6F0-F234-41FA-B84D-135C80F19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937C2-A477-4B8C-AF0F-71EA7A9F4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75D7A5-6993-4C20-9F35-0119761B4A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20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22D187-75A1-4F60-A686-3B3888BD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51713-1AB4-490F-8D07-6988A28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81A44-1029-472C-84A4-CB8DC115C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4396-CA7B-42FE-875D-608CFEEF85C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7E6A9-BDC1-42F1-9E8C-AB03BBFC5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4495E-0170-45AD-B7FE-6836F1EEA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5A74-3338-4598-B9DE-A2DD0B71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126D9-7167-4B95-B909-B0ED8D7A0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en-US" sz="2800">
                <a:solidFill>
                  <a:schemeClr val="tx2"/>
                </a:solidFill>
                <a:latin typeface="+mn-lt"/>
              </a:rPr>
              <a:t>Citizens Committee</a:t>
            </a:r>
            <a:br>
              <a:rPr lang="en-US" sz="2800">
                <a:solidFill>
                  <a:schemeClr val="tx2"/>
                </a:solidFill>
                <a:latin typeface="+mn-lt"/>
              </a:rPr>
            </a:br>
            <a:r>
              <a:rPr lang="en-US" sz="2800">
                <a:solidFill>
                  <a:schemeClr val="tx2"/>
                </a:solidFill>
                <a:latin typeface="+mn-lt"/>
              </a:rPr>
              <a:t>to Study Capital Facility Needs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6B6EE51-2690-97D2-6ADC-BE5F9F69CE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266391" y="3306337"/>
            <a:ext cx="5303643" cy="119215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F9E79C-1910-4979-9EB6-BF2260BA1D30}"/>
              </a:ext>
            </a:extLst>
          </p:cNvPr>
          <p:cNvSpPr txBox="1"/>
          <p:nvPr/>
        </p:nvSpPr>
        <p:spPr>
          <a:xfrm>
            <a:off x="315950" y="1382286"/>
            <a:ext cx="3856555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/>
              <a:t>Committee (prioritized) Recommendation</a:t>
            </a:r>
          </a:p>
          <a:p>
            <a:pPr algn="ctr"/>
            <a:r>
              <a:rPr lang="en-US" sz="4000"/>
              <a:t>$400M</a:t>
            </a:r>
          </a:p>
          <a:p>
            <a:pPr algn="ctr"/>
            <a:endParaRPr lang="en-US" sz="4000"/>
          </a:p>
          <a:p>
            <a:pPr algn="ctr"/>
            <a:r>
              <a:rPr lang="en-US" sz="3200"/>
              <a:t>Maintains</a:t>
            </a:r>
          </a:p>
          <a:p>
            <a:pPr algn="ctr"/>
            <a:r>
              <a:rPr lang="en-US" sz="2800"/>
              <a:t>$155 rate</a:t>
            </a:r>
          </a:p>
          <a:p>
            <a:pPr algn="ctr"/>
            <a:endParaRPr lang="en-US" sz="40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192121-02E5-8FC0-ADBB-E8D5D732400D}"/>
              </a:ext>
            </a:extLst>
          </p:cNvPr>
          <p:cNvGraphicFramePr>
            <a:graphicFrameLocks noGrp="1"/>
          </p:cNvGraphicFramePr>
          <p:nvPr/>
        </p:nvGraphicFramePr>
        <p:xfrm>
          <a:off x="4861932" y="301082"/>
          <a:ext cx="6378496" cy="5130351"/>
        </p:xfrm>
        <a:graphic>
          <a:graphicData uri="http://schemas.openxmlformats.org/drawingml/2006/table">
            <a:tbl>
              <a:tblPr/>
              <a:tblGrid>
                <a:gridCol w="3047826">
                  <a:extLst>
                    <a:ext uri="{9D8B030D-6E8A-4147-A177-3AD203B41FA5}">
                      <a16:colId xmlns:a16="http://schemas.microsoft.com/office/drawing/2014/main" val="2219058153"/>
                    </a:ext>
                  </a:extLst>
                </a:gridCol>
                <a:gridCol w="1894319">
                  <a:extLst>
                    <a:ext uri="{9D8B030D-6E8A-4147-A177-3AD203B41FA5}">
                      <a16:colId xmlns:a16="http://schemas.microsoft.com/office/drawing/2014/main" val="3755216469"/>
                    </a:ext>
                  </a:extLst>
                </a:gridCol>
                <a:gridCol w="1436351">
                  <a:extLst>
                    <a:ext uri="{9D8B030D-6E8A-4147-A177-3AD203B41FA5}">
                      <a16:colId xmlns:a16="http://schemas.microsoft.com/office/drawing/2014/main" val="1135711228"/>
                    </a:ext>
                  </a:extLst>
                </a:gridCol>
              </a:tblGrid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W/Escalation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204411"/>
                  </a:ext>
                </a:extLst>
              </a:tr>
              <a:tr h="29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New Schools/Facilities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044101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New Elementary Design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$6,000,000.00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21435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Complete TBEC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$180,000,000.00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023905"/>
                  </a:ext>
                </a:extLst>
              </a:tr>
              <a:tr h="312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 new construction  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$30,030,000.00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100% funded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6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07744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$216,030,000.00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521711"/>
                  </a:ext>
                </a:extLst>
              </a:tr>
              <a:tr h="296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Improve/Repair/Safety 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915929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Modernization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$71,352,426.86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50% reduction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809569"/>
                  </a:ext>
                </a:extLst>
              </a:tr>
              <a:tr h="2143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Building Infrastructure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$46,084,295.40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40% reduction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16254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Energy Upgrades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$23,580,000.00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50% reduction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70234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Safety Upgrades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$35,700,000.00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372622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Athletic Upgrades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remove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43327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Technology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$7,150,000.00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485724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$183,866,722.26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549901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388258"/>
                  </a:ext>
                </a:extLst>
              </a:tr>
              <a:tr h="33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$399,896,722.26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5987" marR="5987" marT="59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187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8362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73" name="Rectangle 36872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75" name="Rectangle 36874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12A74-5758-455A-B99A-9C638563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861" y="794898"/>
            <a:ext cx="6077607" cy="14540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>
                <a:solidFill>
                  <a:schemeClr val="tx2"/>
                </a:solidFill>
                <a:latin typeface="Arial"/>
                <a:cs typeface="Arial"/>
              </a:rPr>
              <a:t>Recommendations from the Citizens Committee to Study Capital Facility Needs </a:t>
            </a:r>
            <a:endParaRPr lang="en-US" sz="360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defRPr/>
            </a:pPr>
            <a:endParaRPr lang="en-US" sz="2800" b="1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AF466-A102-4CBE-826D-752CF8DA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4263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2400">
                <a:solidFill>
                  <a:schemeClr val="tx2"/>
                </a:solidFill>
              </a:rPr>
              <a:t>Submit a $400 Million bond measure to the voters to meet the capital facility needs of the District for the period of 2025 - 2028.</a:t>
            </a:r>
          </a:p>
          <a:p>
            <a:pPr lvl="0"/>
            <a:r>
              <a:rPr lang="en-US" sz="2400">
                <a:solidFill>
                  <a:schemeClr val="tx2"/>
                </a:solidFill>
              </a:rPr>
              <a:t>Direct district staff to work with bond council and underwriters to prepare a bond measure resolution for consideration of the Governing Board in the month of July 2024.</a:t>
            </a:r>
          </a:p>
          <a:p>
            <a:pPr lvl="0"/>
            <a:r>
              <a:rPr lang="en-US" sz="2400">
                <a:solidFill>
                  <a:schemeClr val="tx2"/>
                </a:solidFill>
              </a:rPr>
              <a:t>Submit the bond to the voters in November 2024.</a:t>
            </a:r>
          </a:p>
          <a:p>
            <a:pPr marL="0" indent="0">
              <a:buNone/>
              <a:defRPr/>
            </a:pPr>
            <a:endParaRPr lang="en-US" sz="1800" b="1">
              <a:solidFill>
                <a:schemeClr val="tx2"/>
              </a:solidFill>
              <a:cs typeface="Calibri"/>
            </a:endParaRPr>
          </a:p>
          <a:p>
            <a:pPr>
              <a:defRPr/>
            </a:pPr>
            <a:endParaRPr lang="en-US" sz="1800" b="1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36877" name="Group 36876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36878" name="Freeform: Shape 36877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79" name="Freeform: Shape 36878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80" name="Freeform: Shape 36879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81" name="Freeform: Shape 36880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24565AEF-0198-410D-AEB0-4E39CEDDF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99F67AD0-76DC-4B7D-845F-F6992C255C79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11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0AE79-CDA7-FE44-095E-3FAD92D594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7419309" y="2806264"/>
            <a:ext cx="4772386" cy="10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665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76413" y="196333"/>
            <a:ext cx="9601683" cy="914400"/>
          </a:xfrm>
        </p:spPr>
        <p:txBody>
          <a:bodyPr>
            <a:noAutofit/>
          </a:bodyPr>
          <a:lstStyle/>
          <a:p>
            <a:r>
              <a:rPr lang="en-US" sz="3600"/>
              <a:t>Facility needs timeline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57971" y="3307671"/>
            <a:ext cx="961831" cy="90024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Consideration  of Placing Bond Measure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58C31E-11BD-7898-F6B0-FB6371D2D512}"/>
              </a:ext>
            </a:extLst>
          </p:cNvPr>
          <p:cNvSpPr txBox="1"/>
          <p:nvPr/>
        </p:nvSpPr>
        <p:spPr>
          <a:xfrm>
            <a:off x="9144645" y="3760776"/>
            <a:ext cx="855371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Bond Election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928309" y="1664089"/>
            <a:ext cx="9062888" cy="2488840"/>
            <a:chOff x="991037" y="2740879"/>
            <a:chExt cx="7196254" cy="2488840"/>
          </a:xfrm>
        </p:grpSpPr>
        <p:cxnSp>
          <p:nvCxnSpPr>
            <p:cNvPr id="5" name="Straight Connector 4"/>
            <p:cNvCxnSpPr>
              <a:cxnSpLocks/>
            </p:cNvCxnSpPr>
            <p:nvPr/>
          </p:nvCxnSpPr>
          <p:spPr>
            <a:xfrm>
              <a:off x="1043647" y="3233094"/>
              <a:ext cx="7134242" cy="0"/>
            </a:xfrm>
            <a:prstGeom prst="line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991037" y="2766677"/>
              <a:ext cx="770958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January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46185" y="2749181"/>
              <a:ext cx="624527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9815" y="2744391"/>
              <a:ext cx="616169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57170" y="2761730"/>
              <a:ext cx="641213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89942" y="2764587"/>
              <a:ext cx="618554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August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59500" y="2757964"/>
              <a:ext cx="614438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September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20355" y="2753331"/>
              <a:ext cx="623476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February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91386" y="2740879"/>
              <a:ext cx="622240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April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5899" y="2755200"/>
              <a:ext cx="614138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June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72951" y="2766677"/>
              <a:ext cx="635143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October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54601" y="2757380"/>
              <a:ext cx="632690" cy="20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November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344277" y="2814708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95589" y="2844768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38256" y="2814707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46351" y="2848467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93656" y="2823138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287501" y="2814707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936697" y="2838976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582299" y="2814709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26094" y="2814707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873760" y="2830778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25613" y="2857222"/>
              <a:ext cx="0" cy="2372497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1043647" y="3344339"/>
              <a:ext cx="3258716" cy="2062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Citizens Committee to Study Capital Facility Needs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94360" y="3604503"/>
              <a:ext cx="1284602" cy="3561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Administration info sharing and gathering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0D4DEC-05DC-CBB8-68A7-7EFA9C18FC31}"/>
              </a:ext>
            </a:extLst>
          </p:cNvPr>
          <p:cNvCxnSpPr/>
          <p:nvPr/>
        </p:nvCxnSpPr>
        <p:spPr>
          <a:xfrm>
            <a:off x="9971465" y="1771492"/>
            <a:ext cx="0" cy="237249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43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543" name="Rectangle 6554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5" name="Rectangle 6554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4EAFA18-E5D8-4298-9002-D9BA6CCDB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sz="4400" b="1">
                <a:solidFill>
                  <a:schemeClr val="tx2"/>
                </a:solidFill>
                <a:latin typeface="+mn-lt"/>
                <a:cs typeface="Arial"/>
              </a:rPr>
              <a:t>Purpose of Committee</a:t>
            </a:r>
            <a:endParaRPr lang="en-US" sz="3600">
              <a:solidFill>
                <a:schemeClr val="tx2"/>
              </a:solidFill>
              <a:latin typeface="+mn-lt"/>
              <a:cs typeface="Arial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FCF726-ABCB-4BAF-AC21-4DD4E2E64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4672" y="2421682"/>
            <a:ext cx="4765949" cy="443631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  <a:tabLst>
                <a:tab pos="627063" algn="l"/>
                <a:tab pos="965200" algn="l"/>
                <a:tab pos="3314700" algn="l"/>
              </a:tabLst>
              <a:defRPr/>
            </a:pPr>
            <a:endParaRPr lang="en-US" sz="1800">
              <a:solidFill>
                <a:schemeClr val="tx2"/>
              </a:solidFill>
              <a:cs typeface="Calibri" panose="020F0502020204030204"/>
            </a:endParaRPr>
          </a:p>
          <a:p>
            <a:r>
              <a:rPr lang="en-US" sz="2600">
                <a:solidFill>
                  <a:schemeClr val="tx2"/>
                </a:solidFill>
              </a:rPr>
              <a:t>Develop and prioritize capital facility needs to advise the District Administration/CUSD Governing Board on a bond measure amount the community will support to complete the needed projects in CUSD</a:t>
            </a:r>
          </a:p>
          <a:p>
            <a:r>
              <a:rPr lang="en-US" sz="2600">
                <a:solidFill>
                  <a:schemeClr val="tx2"/>
                </a:solidFill>
              </a:rPr>
              <a:t>Take a transparent look at all aspects of our facility needs - gathering input from all perspectives in our community</a:t>
            </a:r>
          </a:p>
          <a:p>
            <a:pPr lvl="1">
              <a:tabLst>
                <a:tab pos="627063" algn="l"/>
                <a:tab pos="965200" algn="l"/>
                <a:tab pos="3314700" algn="l"/>
              </a:tabLst>
              <a:defRPr/>
            </a:pPr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65547" name="Group 6554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5548" name="Freeform: Shape 6554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49" name="Freeform: Shape 6554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0" name="Freeform: Shape 6554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1" name="Freeform: Shape 6555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8D7F7AED-908D-4860-8C51-245FED14D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59227863-AF51-441C-949B-9203441C6320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13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C7802C-9C37-3CF3-04A9-8B66E419BF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6888052" y="2832923"/>
            <a:ext cx="5303643" cy="11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975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7E6B4-1C25-1AB3-76E0-A1B50FD6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FEF1-11EC-4B7B-B14D-BB6BE893DB2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8FF740-C1D5-855F-2E60-68F12B42B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406" y="1035053"/>
            <a:ext cx="6114288" cy="19385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5871DE3-75DA-DB6E-79A6-AFE5635EDB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6153924" y="4068891"/>
            <a:ext cx="5303643" cy="1192153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801E6C44-F7F0-CF1C-D41A-34B4D7FBD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2798" y="-418998"/>
            <a:ext cx="4766330" cy="1454051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chemeClr val="tx2"/>
                </a:solidFill>
                <a:latin typeface="+mn-lt"/>
                <a:cs typeface="Arial"/>
              </a:rPr>
              <a:t>Committee Members</a:t>
            </a:r>
            <a:endParaRPr lang="en-US" sz="3600">
              <a:solidFill>
                <a:schemeClr val="tx2"/>
              </a:solidFill>
              <a:latin typeface="+mn-lt"/>
              <a:cs typeface="Arial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673F26B-89A4-FD9A-653A-AEA72288C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433" y="820418"/>
            <a:ext cx="6114288" cy="612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221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543" name="Rectangle 6554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5" name="Rectangle 6554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4EAFA18-E5D8-4298-9002-D9BA6CCDB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672" y="-16714"/>
            <a:ext cx="4766330" cy="1454051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chemeClr val="tx2"/>
                </a:solidFill>
                <a:latin typeface="+mn-lt"/>
                <a:cs typeface="Arial"/>
              </a:rPr>
              <a:t>Tasks of Committee</a:t>
            </a:r>
            <a:endParaRPr lang="en-US" sz="3600">
              <a:solidFill>
                <a:schemeClr val="tx2"/>
              </a:solidFill>
              <a:latin typeface="+mn-lt"/>
              <a:cs typeface="Arial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FCF726-ABCB-4BAF-AC21-4DD4E2E64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4672" y="1718442"/>
            <a:ext cx="4765949" cy="521838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9600">
                <a:solidFill>
                  <a:schemeClr val="tx2"/>
                </a:solidFill>
              </a:rPr>
              <a:t>Determine facility needs and prioritize those needs</a:t>
            </a:r>
          </a:p>
          <a:p>
            <a:r>
              <a:rPr lang="en-US" sz="9600">
                <a:solidFill>
                  <a:schemeClr val="tx2"/>
                </a:solidFill>
              </a:rPr>
              <a:t>Study city and county development plans in the area</a:t>
            </a:r>
          </a:p>
          <a:p>
            <a:r>
              <a:rPr lang="en-US" sz="9600">
                <a:solidFill>
                  <a:schemeClr val="tx2"/>
                </a:solidFill>
              </a:rPr>
              <a:t>Study tax rates and implications on the current tax rate to meet facility needs</a:t>
            </a:r>
          </a:p>
          <a:p>
            <a:r>
              <a:rPr lang="en-US" sz="9600">
                <a:solidFill>
                  <a:schemeClr val="tx2"/>
                </a:solidFill>
              </a:rPr>
              <a:t>Study results of voter opinion survey</a:t>
            </a:r>
          </a:p>
          <a:p>
            <a:r>
              <a:rPr lang="en-US" sz="9600">
                <a:solidFill>
                  <a:schemeClr val="tx2"/>
                </a:solidFill>
              </a:rPr>
              <a:t>Determine if Bond Measure is needed</a:t>
            </a:r>
          </a:p>
          <a:p>
            <a:r>
              <a:rPr lang="en-US" sz="9600">
                <a:solidFill>
                  <a:schemeClr val="tx2"/>
                </a:solidFill>
              </a:rPr>
              <a:t>If needed, determine Bond Measure amount the community can support</a:t>
            </a:r>
          </a:p>
          <a:p>
            <a:r>
              <a:rPr lang="en-US" sz="9600">
                <a:solidFill>
                  <a:schemeClr val="tx2"/>
                </a:solidFill>
              </a:rPr>
              <a:t>Recommend final Bond Measure amount and project priorities to CUSD Administration</a:t>
            </a:r>
          </a:p>
          <a:p>
            <a:pPr marL="342900" lvl="1" indent="0">
              <a:buNone/>
              <a:tabLst>
                <a:tab pos="627063" algn="l"/>
                <a:tab pos="965200" algn="l"/>
                <a:tab pos="3314700" algn="l"/>
              </a:tabLst>
              <a:defRPr/>
            </a:pPr>
            <a:endParaRPr lang="en-US" altLang="en-US" sz="1500">
              <a:solidFill>
                <a:schemeClr val="tx2"/>
              </a:solidFill>
            </a:endParaRPr>
          </a:p>
        </p:txBody>
      </p:sp>
      <p:grpSp>
        <p:nvGrpSpPr>
          <p:cNvPr id="65547" name="Group 6554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5548" name="Freeform: Shape 6554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49" name="Freeform: Shape 6554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0" name="Freeform: Shape 6554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1" name="Freeform: Shape 6555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8D7F7AED-908D-4860-8C51-245FED14D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59227863-AF51-441C-949B-9203441C6320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3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FE69CF-6075-F6C3-13A0-2172309D13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6888357" y="3001126"/>
            <a:ext cx="5303643" cy="11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0773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543" name="Rectangle 6554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5" name="Rectangle 6554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4EAFA18-E5D8-4298-9002-D9BA6CCDB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134" y="67573"/>
            <a:ext cx="4766330" cy="1454051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sz="4400" b="1">
                <a:solidFill>
                  <a:schemeClr val="tx2"/>
                </a:solidFill>
                <a:latin typeface="+mn-lt"/>
                <a:cs typeface="Arial"/>
              </a:rPr>
              <a:t>Review of Committee process</a:t>
            </a:r>
            <a:endParaRPr lang="en-US">
              <a:solidFill>
                <a:schemeClr val="tx2"/>
              </a:solidFill>
              <a:latin typeface="+mn-lt"/>
              <a:cs typeface="Arial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FCF726-ABCB-4BAF-AC21-4DD4E2E64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828" y="1647498"/>
            <a:ext cx="6808919" cy="4913828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Comprised of 29 community members appointed by Superintendent representing all groups in our community.</a:t>
            </a:r>
          </a:p>
          <a:p>
            <a:pPr lvl="1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Six meetings from January 2024 – May 2024.</a:t>
            </a:r>
          </a:p>
          <a:p>
            <a:pPr lvl="1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Topics Included 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Committee orientation 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Financial Reports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Enrollment Projections and New School needs as well as needs at existing sites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Land Use Decisions Affecting CUSD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Community Survey Results, Project Priority Development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Project List</a:t>
            </a:r>
          </a:p>
          <a:p>
            <a:pPr lvl="2">
              <a:tabLst>
                <a:tab pos="627063" algn="l"/>
                <a:tab pos="965200" algn="l"/>
                <a:tab pos="3314700" algn="l"/>
              </a:tabLst>
              <a:defRPr/>
            </a:pPr>
            <a:r>
              <a:rPr lang="en-US" altLang="en-US" sz="2400">
                <a:solidFill>
                  <a:schemeClr val="tx2"/>
                </a:solidFill>
              </a:rPr>
              <a:t>Recommendations</a:t>
            </a:r>
            <a:endParaRPr lang="en-US" altLang="en-US" sz="1600">
              <a:solidFill>
                <a:schemeClr val="tx2"/>
              </a:solidFill>
            </a:endParaRPr>
          </a:p>
        </p:txBody>
      </p:sp>
      <p:grpSp>
        <p:nvGrpSpPr>
          <p:cNvPr id="65547" name="Group 6554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5548" name="Freeform: Shape 6554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49" name="Freeform: Shape 6554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0" name="Freeform: Shape 6554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1" name="Freeform: Shape 6555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8D7F7AED-908D-4860-8C51-245FED14D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59227863-AF51-441C-949B-9203441C6320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4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A3E63E-F57D-1185-7E8A-22729C7A08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6888052" y="2981260"/>
            <a:ext cx="5303643" cy="11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716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543" name="Rectangle 6554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5" name="Rectangle 6554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4EAFA18-E5D8-4298-9002-D9BA6CCDB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sz="4000" b="1">
                <a:solidFill>
                  <a:schemeClr val="tx2"/>
                </a:solidFill>
                <a:latin typeface="+mn-lt"/>
                <a:cs typeface="Arial"/>
              </a:rPr>
              <a:t>Process</a:t>
            </a:r>
            <a:endParaRPr lang="en-US" sz="3600">
              <a:solidFill>
                <a:schemeClr val="tx2"/>
              </a:solidFill>
              <a:latin typeface="+mn-lt"/>
              <a:cs typeface="Arial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FCF726-ABCB-4BAF-AC21-4DD4E2E64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4672" y="2421682"/>
            <a:ext cx="4765949" cy="4436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Committee is led by a citizen selected by committee members that chairs and facilitates the process</a:t>
            </a:r>
          </a:p>
          <a:p>
            <a:r>
              <a:rPr lang="en-US" sz="2400">
                <a:solidFill>
                  <a:schemeClr val="tx2"/>
                </a:solidFill>
              </a:rPr>
              <a:t>CUSD staff provided background data and information for discussion</a:t>
            </a:r>
          </a:p>
          <a:p>
            <a:r>
              <a:rPr lang="en-US" sz="2400">
                <a:solidFill>
                  <a:schemeClr val="tx2"/>
                </a:solidFill>
              </a:rPr>
              <a:t>Consensus model is used for direction and recommendation to CUSD Governing Board</a:t>
            </a:r>
          </a:p>
          <a:p>
            <a:pPr marL="342900" lvl="1" indent="0">
              <a:buNone/>
              <a:tabLst>
                <a:tab pos="627063" algn="l"/>
                <a:tab pos="965200" algn="l"/>
                <a:tab pos="3314700" algn="l"/>
              </a:tabLst>
              <a:defRPr/>
            </a:pPr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65547" name="Group 6554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65548" name="Freeform: Shape 6554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49" name="Freeform: Shape 6554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0" name="Freeform: Shape 6554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1" name="Freeform: Shape 6555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8D7F7AED-908D-4860-8C51-245FED14D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59227863-AF51-441C-949B-9203441C6320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5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1F17BA-E9E4-7CE8-1DDE-66F1AD7350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6888052" y="3001126"/>
            <a:ext cx="5303643" cy="11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209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546" name="Rectangle 65545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8" name="Rectangle 65547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4EAFA18-E5D8-4298-9002-D9BA6CCDB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en-US">
                <a:solidFill>
                  <a:schemeClr val="tx2"/>
                </a:solidFill>
                <a:ea typeface="+mj-lt"/>
                <a:cs typeface="+mj-lt"/>
              </a:rPr>
            </a:b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Bond Measure History in CUSD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  <p:grpSp>
        <p:nvGrpSpPr>
          <p:cNvPr id="65550" name="Group 65549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65551" name="Freeform: Shape 65550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2" name="Freeform: Shape 65551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3" name="Freeform: Shape 65552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54" name="Freeform: Shape 65553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 descr="A blue and red text&#10;&#10;Description automatically generated">
            <a:extLst>
              <a:ext uri="{FF2B5EF4-FFF2-40B4-BE49-F238E27FC236}">
                <a16:creationId xmlns:a16="http://schemas.microsoft.com/office/drawing/2014/main" id="{FE75CBB3-F512-B8DC-F8B2-3BF3E2A9D4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8100821" y="3027501"/>
            <a:ext cx="3661831" cy="823196"/>
          </a:xfrm>
          <a:prstGeom prst="rect">
            <a:avLst/>
          </a:prstGeom>
        </p:spPr>
      </p:pic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8D7F7AED-908D-4860-8C51-245FED14D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59227863-AF51-441C-949B-9203441C6320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6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graphicFrame>
        <p:nvGraphicFramePr>
          <p:cNvPr id="65542" name="Rectangle 3">
            <a:extLst>
              <a:ext uri="{FF2B5EF4-FFF2-40B4-BE49-F238E27FC236}">
                <a16:creationId xmlns:a16="http://schemas.microsoft.com/office/drawing/2014/main" id="{7969715E-37FA-0821-B00C-CC63DAFD6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3339696"/>
              </p:ext>
            </p:extLst>
          </p:nvPr>
        </p:nvGraphicFramePr>
        <p:xfrm>
          <a:off x="103953" y="2139918"/>
          <a:ext cx="7915582" cy="380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04210A92-C6A9-DCF7-5FF2-FDC5D14797E3}"/>
              </a:ext>
            </a:extLst>
          </p:cNvPr>
          <p:cNvGrpSpPr/>
          <p:nvPr/>
        </p:nvGrpSpPr>
        <p:grpSpPr>
          <a:xfrm>
            <a:off x="6250646" y="2915927"/>
            <a:ext cx="1084609" cy="1125973"/>
            <a:chOff x="4671933" y="776008"/>
            <a:chExt cx="1084609" cy="11259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1FDBE1-64CE-B6B2-A860-AFC6EFF3A3B5}"/>
                </a:ext>
              </a:extLst>
            </p:cNvPr>
            <p:cNvSpPr/>
            <p:nvPr/>
          </p:nvSpPr>
          <p:spPr>
            <a:xfrm>
              <a:off x="4671933" y="776008"/>
              <a:ext cx="1084609" cy="112597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5D9CFE2-824E-8820-3831-B6FC4B190D20}"/>
                </a:ext>
              </a:extLst>
            </p:cNvPr>
            <p:cNvSpPr txBox="1"/>
            <p:nvPr/>
          </p:nvSpPr>
          <p:spPr>
            <a:xfrm>
              <a:off x="4671933" y="776008"/>
              <a:ext cx="1084609" cy="1125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76200" rIns="76200" bIns="114300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$408 Million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900" kern="1200"/>
                <a:t>Failed </a:t>
              </a:r>
              <a:r>
                <a:rPr lang="en-US" sz="900"/>
                <a:t>– 49.6% Voter Approval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900" kern="12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02CC0D3-A807-B574-025D-C4E6C56F07C3}"/>
              </a:ext>
            </a:extLst>
          </p:cNvPr>
          <p:cNvGrpSpPr/>
          <p:nvPr/>
        </p:nvGrpSpPr>
        <p:grpSpPr>
          <a:xfrm>
            <a:off x="6934926" y="4041900"/>
            <a:ext cx="1084609" cy="1125973"/>
            <a:chOff x="5390136" y="1901982"/>
            <a:chExt cx="1084609" cy="11259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8F784E-9194-78C3-8FA6-D537B706F8C3}"/>
                </a:ext>
              </a:extLst>
            </p:cNvPr>
            <p:cNvSpPr/>
            <p:nvPr/>
          </p:nvSpPr>
          <p:spPr>
            <a:xfrm>
              <a:off x="5390136" y="1901982"/>
              <a:ext cx="1084609" cy="112597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CF0622-A7E5-14B4-34E4-0E16EF5113D5}"/>
                </a:ext>
              </a:extLst>
            </p:cNvPr>
            <p:cNvSpPr txBox="1"/>
            <p:nvPr/>
          </p:nvSpPr>
          <p:spPr>
            <a:xfrm>
              <a:off x="5390136" y="1901982"/>
              <a:ext cx="1084609" cy="1125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14300" rIns="0" bIns="76200" numCol="1" spcCol="1270" anchor="b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/>
                <a:t>$335 Million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900" kern="1200"/>
                <a:t>Passed 60.3% Voter Approval:  Passed Using 55% Threshold under Prop 39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59493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73" name="Rectangle 36872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75" name="Rectangle 36874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12A74-5758-455A-B99A-9C638563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74" y="500873"/>
            <a:ext cx="5683236" cy="14540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>
                <a:solidFill>
                  <a:schemeClr val="tx2"/>
                </a:solidFill>
                <a:latin typeface="Arial"/>
                <a:cs typeface="Arial"/>
              </a:rPr>
              <a:t>Historical Annual Tax Rates per $100,000 of Assessed Home Value</a:t>
            </a:r>
            <a:endParaRPr lang="en-US" sz="360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defRPr/>
            </a:pPr>
            <a:endParaRPr lang="en-US" sz="2800" b="1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AF466-A102-4CBE-826D-752CF8DA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954924"/>
            <a:ext cx="4977578" cy="48400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400" b="1">
                <a:solidFill>
                  <a:schemeClr val="tx2"/>
                </a:solidFill>
                <a:cs typeface="Calibri"/>
              </a:rPr>
              <a:t>$224   1986-1993            7 years</a:t>
            </a:r>
            <a:endParaRPr lang="en-US" sz="2400">
              <a:solidFill>
                <a:schemeClr val="tx2"/>
              </a:solidFill>
              <a:cs typeface="Calibri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b="1">
                <a:solidFill>
                  <a:schemeClr val="tx2"/>
                </a:solidFill>
                <a:cs typeface="Calibri"/>
              </a:rPr>
              <a:t>$197   1994-2010            16 years</a:t>
            </a:r>
            <a:endParaRPr lang="en-US" sz="2400">
              <a:solidFill>
                <a:schemeClr val="tx2"/>
              </a:solidFill>
              <a:cs typeface="Calibri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b="1">
                <a:solidFill>
                  <a:schemeClr val="tx2"/>
                </a:solidFill>
                <a:cs typeface="Calibri"/>
              </a:rPr>
              <a:t>$186   2011-2012            1 year</a:t>
            </a:r>
            <a:endParaRPr lang="en-US" sz="2400">
              <a:solidFill>
                <a:schemeClr val="tx2"/>
              </a:solidFill>
              <a:cs typeface="Calibri"/>
            </a:endParaRPr>
          </a:p>
          <a:p>
            <a:pPr>
              <a:defRPr/>
            </a:pPr>
            <a:r>
              <a:rPr lang="en-US" sz="2400" b="1">
                <a:solidFill>
                  <a:schemeClr val="tx2"/>
                </a:solidFill>
                <a:cs typeface="Calibri"/>
              </a:rPr>
              <a:t>$155   2012 – present    12 years</a:t>
            </a:r>
          </a:p>
          <a:p>
            <a:pPr marL="0" indent="0">
              <a:buNone/>
              <a:defRPr/>
            </a:pPr>
            <a:r>
              <a:rPr lang="en-US" sz="2400" b="1">
                <a:solidFill>
                  <a:schemeClr val="tx2"/>
                </a:solidFill>
                <a:cs typeface="Calibri"/>
              </a:rPr>
              <a:t>           </a:t>
            </a:r>
            <a:endParaRPr lang="en-US" sz="2400">
              <a:solidFill>
                <a:schemeClr val="tx2"/>
              </a:solidFill>
              <a:cs typeface="Calibri"/>
            </a:endParaRPr>
          </a:p>
          <a:p>
            <a:pPr marL="0" indent="0">
              <a:buNone/>
              <a:defRPr/>
            </a:pPr>
            <a:endParaRPr lang="en-US" sz="1800" b="1">
              <a:solidFill>
                <a:schemeClr val="tx2"/>
              </a:solidFill>
              <a:cs typeface="Calibri"/>
            </a:endParaRPr>
          </a:p>
          <a:p>
            <a:pPr>
              <a:defRPr/>
            </a:pPr>
            <a:endParaRPr lang="en-US" sz="1800" b="1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36877" name="Group 36876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36878" name="Freeform: Shape 36877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79" name="Freeform: Shape 36878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80" name="Freeform: Shape 36879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81" name="Freeform: Shape 36880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24565AEF-0198-410D-AEB0-4E39CEDDF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None/>
            </a:pPr>
            <a:fld id="{99F67AD0-76DC-4B7D-845F-F6992C255C79}" type="slidenum">
              <a:rPr kumimoji="0" lang="en-US" altLang="en-US" sz="1800">
                <a:latin typeface="Arial Narrow" panose="020B0606020202030204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None/>
              </a:pPr>
              <a:t>7</a:t>
            </a:fld>
            <a:endParaRPr kumimoji="0" lang="en-US" altLang="en-US" sz="1800"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7D84B1-003B-BD5D-61FA-2FFDC6E9D6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70"/>
          <a:stretch/>
        </p:blipFill>
        <p:spPr>
          <a:xfrm>
            <a:off x="7419614" y="2707671"/>
            <a:ext cx="4772386" cy="107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585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E5E6-AF4E-FAB8-A951-3AF5F9E84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6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Fresno County K-12 Tax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25CFE-5696-1C68-741E-3E27453D55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 defTabSz="899320" fontAlgn="base">
              <a:spcBef>
                <a:spcPct val="0"/>
              </a:spcBef>
              <a:spcAft>
                <a:spcPct val="0"/>
              </a:spcAft>
              <a:defRPr/>
            </a:pPr>
            <a:fld id="{CC5576A4-EFFE-4B07-9A5E-C84B59CC67C2}" type="slidenum">
              <a:rPr lang="en-US" sz="1412">
                <a:solidFill>
                  <a:srgbClr val="000000"/>
                </a:solidFill>
                <a:latin typeface="Calibri" pitchFamily="34" charset="0"/>
              </a:rPr>
              <a:pPr algn="ctr" defTabSz="89932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412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E50C4-CFF5-EB98-3D34-4BC44543A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75" y="844605"/>
            <a:ext cx="8618849" cy="6013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CEB6A1-35FC-C4DF-1BFF-1E3B21DBF617}"/>
              </a:ext>
            </a:extLst>
          </p:cNvPr>
          <p:cNvSpPr txBox="1"/>
          <p:nvPr/>
        </p:nvSpPr>
        <p:spPr>
          <a:xfrm>
            <a:off x="5895982" y="3923452"/>
            <a:ext cx="2445110" cy="961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12" b="1"/>
              <a:t>Note</a:t>
            </a:r>
            <a:r>
              <a:rPr lang="en-US" sz="1412"/>
              <a:t>: Fowler USD approved a new bond in March 2024 with a $50 tax rate, which will likely be levied starting in 2024-25.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B48013-5F8D-C9CF-4030-6E1D647A299B}"/>
              </a:ext>
            </a:extLst>
          </p:cNvPr>
          <p:cNvCxnSpPr/>
          <p:nvPr/>
        </p:nvCxnSpPr>
        <p:spPr bwMode="auto">
          <a:xfrm flipH="1" flipV="1">
            <a:off x="5761608" y="3146932"/>
            <a:ext cx="1012053" cy="776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070020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51C6AD-35F5-4ECF-BCFD-C6AD56185D22}"/>
              </a:ext>
            </a:extLst>
          </p:cNvPr>
          <p:cNvSpPr txBox="1"/>
          <p:nvPr/>
        </p:nvSpPr>
        <p:spPr>
          <a:xfrm>
            <a:off x="847492" y="2767280"/>
            <a:ext cx="3713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Total Project Needs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5364E9-731C-7821-828E-E439F3D1D55A}"/>
              </a:ext>
            </a:extLst>
          </p:cNvPr>
          <p:cNvGraphicFramePr>
            <a:graphicFrameLocks noGrp="1"/>
          </p:cNvGraphicFramePr>
          <p:nvPr/>
        </p:nvGraphicFramePr>
        <p:xfrm>
          <a:off x="5073805" y="496229"/>
          <a:ext cx="6523462" cy="4931600"/>
        </p:xfrm>
        <a:graphic>
          <a:graphicData uri="http://schemas.openxmlformats.org/drawingml/2006/table">
            <a:tbl>
              <a:tblPr firstRow="1" firstCol="1" bandRow="1"/>
              <a:tblGrid>
                <a:gridCol w="2594752">
                  <a:extLst>
                    <a:ext uri="{9D8B030D-6E8A-4147-A177-3AD203B41FA5}">
                      <a16:colId xmlns:a16="http://schemas.microsoft.com/office/drawing/2014/main" val="2255823329"/>
                    </a:ext>
                  </a:extLst>
                </a:gridCol>
                <a:gridCol w="245604">
                  <a:extLst>
                    <a:ext uri="{9D8B030D-6E8A-4147-A177-3AD203B41FA5}">
                      <a16:colId xmlns:a16="http://schemas.microsoft.com/office/drawing/2014/main" val="1385501978"/>
                    </a:ext>
                  </a:extLst>
                </a:gridCol>
                <a:gridCol w="245604">
                  <a:extLst>
                    <a:ext uri="{9D8B030D-6E8A-4147-A177-3AD203B41FA5}">
                      <a16:colId xmlns:a16="http://schemas.microsoft.com/office/drawing/2014/main" val="2959619716"/>
                    </a:ext>
                  </a:extLst>
                </a:gridCol>
                <a:gridCol w="1789672">
                  <a:extLst>
                    <a:ext uri="{9D8B030D-6E8A-4147-A177-3AD203B41FA5}">
                      <a16:colId xmlns:a16="http://schemas.microsoft.com/office/drawing/2014/main" val="698109491"/>
                    </a:ext>
                  </a:extLst>
                </a:gridCol>
                <a:gridCol w="1647830">
                  <a:extLst>
                    <a:ext uri="{9D8B030D-6E8A-4147-A177-3AD203B41FA5}">
                      <a16:colId xmlns:a16="http://schemas.microsoft.com/office/drawing/2014/main" val="4226139997"/>
                    </a:ext>
                  </a:extLst>
                </a:gridCol>
              </a:tblGrid>
              <a:tr h="29969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Project Cost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W/Escalation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392384"/>
                  </a:ext>
                </a:extLst>
              </a:tr>
              <a:tr h="43611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Schools/Facilities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06202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Elementary Design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$6,000,000.00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$6,000,000.00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29736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TBEC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$180,000,000.00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$180,000,000.00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67433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 new construction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$27,300,000.00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$30,030,000.00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8402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$213,300,000.00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$216,030,000.00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792478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Improve/Repair/Safety 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52477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Modernization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$129,731,685.20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$142,704,853.72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655434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Building Infrastructure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$69,824,690.00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$76,807,159.00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640349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 Upgrades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$45,600,000.00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$47,160,000.00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443693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Upgrades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$32,500,000.00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$35,700,000.00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063538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Athletic Upgrades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$20,150,000.00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$22,166,500.00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597480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$6,500,000.00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$7,150,000.00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540848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$304,306,375.20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$331,688,512.72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924444"/>
                  </a:ext>
                </a:extLst>
              </a:tr>
              <a:tr h="299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609046"/>
                  </a:ext>
                </a:extLst>
              </a:tr>
              <a:tr h="29969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Facility Needs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$517,606,375.20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$547,718,512.72</a:t>
                      </a:r>
                      <a:endParaRPr lang="en-US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976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941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E2461C4FF79479BBA3CEDDB82FC66" ma:contentTypeVersion="18" ma:contentTypeDescription="Create a new document." ma:contentTypeScope="" ma:versionID="55de8f2f5f13a274622de72e5abce209">
  <xsd:schema xmlns:xsd="http://www.w3.org/2001/XMLSchema" xmlns:xs="http://www.w3.org/2001/XMLSchema" xmlns:p="http://schemas.microsoft.com/office/2006/metadata/properties" xmlns:ns2="74d4234b-6f60-44b4-bc6e-0f696c28eb3e" xmlns:ns3="32ac5984-6436-46d8-bbec-38ad71184aeb" targetNamespace="http://schemas.microsoft.com/office/2006/metadata/properties" ma:root="true" ma:fieldsID="c3b5a643761f4b4b14b258695a0fa157" ns2:_="" ns3:_="">
    <xsd:import namespace="74d4234b-6f60-44b4-bc6e-0f696c28eb3e"/>
    <xsd:import namespace="32ac5984-6436-46d8-bbec-38ad71184a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4234b-6f60-44b4-bc6e-0f696c28eb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eb4291-c3a3-4f2e-9d81-5e20cd2a31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c5984-6436-46d8-bbec-38ad7118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c1f7d46-7d4e-4acd-bd76-456711bdf70f}" ma:internalName="TaxCatchAll" ma:showField="CatchAllData" ma:web="32ac5984-6436-46d8-bbec-38ad7118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d4234b-6f60-44b4-bc6e-0f696c28eb3e">
      <Terms xmlns="http://schemas.microsoft.com/office/infopath/2007/PartnerControls"/>
    </lcf76f155ced4ddcb4097134ff3c332f>
    <TaxCatchAll xmlns="32ac5984-6436-46d8-bbec-38ad71184aeb" xsi:nil="true"/>
  </documentManagement>
</p:properties>
</file>

<file path=customXml/itemProps1.xml><?xml version="1.0" encoding="utf-8"?>
<ds:datastoreItem xmlns:ds="http://schemas.openxmlformats.org/officeDocument/2006/customXml" ds:itemID="{CB6A8D2D-5BEA-4411-A1AE-2F5A8E4F9B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0FA1E-503F-42FF-973B-9BBCE3A41CA3}">
  <ds:schemaRefs>
    <ds:schemaRef ds:uri="32ac5984-6436-46d8-bbec-38ad71184aeb"/>
    <ds:schemaRef ds:uri="74d4234b-6f60-44b4-bc6e-0f696c28eb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42A4049-65C4-4B70-AFEA-4D659F15843C}">
  <ds:schemaRefs>
    <ds:schemaRef ds:uri="32ac5984-6436-46d8-bbec-38ad71184aeb"/>
    <ds:schemaRef ds:uri="74d4234b-6f60-44b4-bc6e-0f696c28eb3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9</Notes>
  <HiddenSlides>2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1_Office Theme</vt:lpstr>
      <vt:lpstr>Office Theme</vt:lpstr>
      <vt:lpstr>Citizens Committee to Study Capital Facility Needs</vt:lpstr>
      <vt:lpstr> Committee Members</vt:lpstr>
      <vt:lpstr> Tasks of Committee</vt:lpstr>
      <vt:lpstr> Review of Committee process</vt:lpstr>
      <vt:lpstr> Process</vt:lpstr>
      <vt:lpstr> Bond Measure History in CUSD</vt:lpstr>
      <vt:lpstr>Historical Annual Tax Rates per $100,000 of Assessed Home Value </vt:lpstr>
      <vt:lpstr>Fresno County K-12 Tax Rates</vt:lpstr>
      <vt:lpstr>PowerPoint Presentation</vt:lpstr>
      <vt:lpstr>PowerPoint Presentation</vt:lpstr>
      <vt:lpstr>Recommendations from the Citizens Committee to Study Capital Facility Needs  </vt:lpstr>
      <vt:lpstr>Facility needs timeline</vt:lpstr>
      <vt:lpstr> Purpose of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 Committee to Study Capital Facility Needs</dc:title>
  <dc:creator>Denver Stairs</dc:creator>
  <cp:revision>1</cp:revision>
  <cp:lastPrinted>2024-06-12T21:00:45Z</cp:lastPrinted>
  <dcterms:created xsi:type="dcterms:W3CDTF">2019-07-16T14:49:02Z</dcterms:created>
  <dcterms:modified xsi:type="dcterms:W3CDTF">2024-06-12T21:01:36Z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0x010100218E2461C4FF79479BBA3CEDDB82FC66</vt:lpwstr>
  </property>
  <property fmtid="{D5CDD505-2E9C-101B-9397-08002B2CF9AE}" pid="3" name="MediaServiceImageTags">
    <vt:lpwstr/>
  </property>
</Properties>
</file>